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44"/>
  </p:notesMasterIdLst>
  <p:handoutMasterIdLst>
    <p:handoutMasterId r:id="rId45"/>
  </p:handoutMasterIdLst>
  <p:sldIdLst>
    <p:sldId id="258" r:id="rId2"/>
    <p:sldId id="260" r:id="rId3"/>
    <p:sldId id="264" r:id="rId4"/>
    <p:sldId id="456" r:id="rId5"/>
    <p:sldId id="261" r:id="rId6"/>
    <p:sldId id="266" r:id="rId7"/>
    <p:sldId id="499" r:id="rId8"/>
    <p:sldId id="478" r:id="rId9"/>
    <p:sldId id="496" r:id="rId10"/>
    <p:sldId id="497" r:id="rId11"/>
    <p:sldId id="498" r:id="rId12"/>
    <p:sldId id="529" r:id="rId13"/>
    <p:sldId id="269" r:id="rId14"/>
    <p:sldId id="502" r:id="rId15"/>
    <p:sldId id="338" r:id="rId16"/>
    <p:sldId id="457" r:id="rId17"/>
    <p:sldId id="500" r:id="rId18"/>
    <p:sldId id="501" r:id="rId19"/>
    <p:sldId id="503" r:id="rId20"/>
    <p:sldId id="505" r:id="rId21"/>
    <p:sldId id="504" r:id="rId22"/>
    <p:sldId id="506" r:id="rId23"/>
    <p:sldId id="507" r:id="rId24"/>
    <p:sldId id="509" r:id="rId25"/>
    <p:sldId id="508" r:id="rId26"/>
    <p:sldId id="510" r:id="rId27"/>
    <p:sldId id="511" r:id="rId28"/>
    <p:sldId id="512" r:id="rId29"/>
    <p:sldId id="513" r:id="rId30"/>
    <p:sldId id="515" r:id="rId31"/>
    <p:sldId id="530" r:id="rId32"/>
    <p:sldId id="516" r:id="rId33"/>
    <p:sldId id="517" r:id="rId34"/>
    <p:sldId id="518" r:id="rId35"/>
    <p:sldId id="519" r:id="rId36"/>
    <p:sldId id="520" r:id="rId37"/>
    <p:sldId id="346" r:id="rId38"/>
    <p:sldId id="523" r:id="rId39"/>
    <p:sldId id="524" r:id="rId40"/>
    <p:sldId id="525" r:id="rId41"/>
    <p:sldId id="521" r:id="rId42"/>
    <p:sldId id="293" r:id="rId4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9AFF"/>
    <a:srgbClr val="950405"/>
    <a:srgbClr val="FF595B"/>
    <a:srgbClr val="548235"/>
    <a:srgbClr val="8497B0"/>
    <a:srgbClr val="C55A11"/>
    <a:srgbClr val="EBF0F7"/>
    <a:srgbClr val="B7A0CE"/>
    <a:srgbClr val="9C4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Темный стиль 1 -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Темный стиль 2 -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44" y="208"/>
      </p:cViewPr>
      <p:guideLst>
        <p:guide orient="horz" pos="2183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96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CD25-7AB5-489B-8E84-86D9C43584BE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3D8E8-87EE-4EC2-AFC3-9EB2BC724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549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7T20:12:4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24575,'0'8'0,"0"-1"0,0-1 0,0-1 0,0 0 0,0 0 0,0 0 0,0 1 0,0-1 0,0 0 0,-3 0 0,3 0 0,-3 1 0,3-1 0,0 0 0,0 0 0,0 0 0,0 0 0,0 0 0,0 1 0,0-1 0,0 0 0,0 0 0,0 0 0,0 1 0,-2-1 0,1 0 0,-1 1 0,2-1 0,0 0 0,0 0 0,0 0 0,0 1 0,0-1 0,-3 1 0,2 2 0,-4 2 0,4-1 0,-4 2 0,4-4 0,-4 4 0,4-4 0,-2 1 0,3-2 0,-2-1 0,1 1 0,-1-1 0,2 0 0,0 0 0,0 0 0,0 0 0,0 0 0,0 1 0,0 2 0,0 2 0,0 5 0,0-2 0,0 3 0,0 0 0,0-3 0,0 3 0,0-4 0,0-2 0,0-2 0,0-2 0,0-1 0,0 1 0,0-1 0,0-2 0,0 0 0</inkml:trace>
  <inkml:trace contextRef="#ctx0" brushRef="#br0" timeOffset="1">77 155 24575,'8'0'0,"-1"0"0,-2 0 0,1-2 0,-1 1 0,1-1 0,2-1 0,2-3 0,2-1 0,0-5 0,0 5 0,4-2 0,-3 0 0,3 2 0,-7 1 0,3 0 0,-6 5 0,3-4 0,-4 5 0,1-3 0,-1 1 0,1 1 0,0-4 0,-1 4 0,1-4 0,-1 5 0,1-3 0,-1 3 0,1-2 0,-3-1 0,-1 0 0,-2 0 0</inkml:trace>
  <inkml:trace contextRef="#ctx0" brushRef="#br0" timeOffset="2">64 206 24575,'5'5'0,"0"0"0,1 1 0,-1-1 0,1 1 0,-1-1 0,1 1 0,-1-1 0,-2 1 0,2-1 0,-4 1 0,4 0 0,-5-1 0,5 1 0,-4-1 0,1 1 0,-2-1 0,3-2 0,-2 2 0,1-2 0,0 3 0,-1-1 0,1 0 0,1-2 0,-3 2 0,5-2 0,-2 3 0,2-4 0,-2 3 0,2-4 0,-2 4 0,2-5 0,1 5 0,-1-4 0,1 4 0,-1-2 0,1 2 0,-1 1 0,1-1 0,0 1 0,-1-1 0,1 1 0,-1-3 0,1 2 0,-1-4 0,-2 3 0,2-3 0,-5 4 0,5-5 0,-5 5 0,3-2 0,-1 0 0,-1-1 0,1-2 0</inkml:trace>
  <inkml:trace contextRef="#ctx0" brushRef="#br0" timeOffset="3">471 255 24575,'0'8'0,"0"3"0,0-5 0,0 3 0,2-4 0,2 4 0,-1-3 0,2 3 0,-4-4 0,4-2 0,-2 0 0,0-1 0,1 1 0,-1 3 0,3 3 0,0 3 0,1 2 0,-1 5 0,1-3 0,-1 5 0,1-1 0,0-3 0,-1-2 0,-3-5 0,3-2 0,-6-2 0,5-3 0,-2-1 0,2-2 0,-2-2 0,1 1 0,-3-4 0,4 2 0,-4-3 0,4 1 0,-5-1 0,5 3 0,-4-2 0,4 2 0,-2-3 0,0 1 0,1-1 0,-1 1 0,0-1 0,2 0 0,-1 1 0,1-1 0,1 1 0,-1-1 0,1 0 0,-1 1 0,1 1 0,-3-1 0,2 5 0,-2-5 0,2 4 0,-2-4 0,2 5 0,-4-5 0,3 2 0,-3-2 0,1-1 0,-2 1 0,0-1 0,0 0 0,2 1 0,-1-1 0,2 1 0,-3-1 0,0 0 0,2 1 0,-2 0 0,3-1 0,-3 1 0,0-1 0,0 0 0,0 1 0,0-1 0,0-2 0,0 1 0,0-1 0,0 2 0,0 0 0,0 1 0,0-1 0,0 5 0,0 4 0,0 3 0,0 5 0,0-1 0,0-1 0,0 2 0,0-1 0,0 2 0,0-3 0,0 3 0,0-3 0,0 3 0,0 1 0,0-4 0,0 3 0,0-3 0,0 3 0,0-3 0,0 3 0,0-6 0,0 6 0,0-6 0,0 3 0,0-1 0,0-2 0,0 6 0,-3-6 0,3 3 0,-3-1 0,3 2 0,-2-1 0,1 2 0,-1-1 0,2-1 0,-3 2 0,2-4 0,-2 4 0,3-1 0,0 2 0,0 0 0,0 0 0,0 4 0,0 1 0,0 3 0,0 4 0,0-2 0,0 2 0,-3-4 0,2 0 0,-2 0 0,3-3 0,0-1 0,0-1 0,-2-3 0,1 0 0,-2-3 0,3-4 0,0 1 0,0-1 0,-2-2 0,1 2 0,-4-2 0,2 3 0,0-1 0,-1-2 0,1 1 0,-3-3 0,-2 1 0,1 1 0,-4-3 0,1 3 0,1-3 0,-3 0 0,6 0 0,-3 0 0,1 0 0,1 0 0,-1 0 0,3 0 0,-1 0 0,1 0 0,2-3 0,1 0 0,0-2 0,1-1 0,-2 1 0,3-4 0,0 3 0,0-3 0,-2 3 0,1-2 0,-1 1 0,-1-1 0,3-1 0,-6 0 0,6-1 0,-6-1 0,5 1 0,-1-2 0,2 0 0,-3-1 0,2 4 0,-2-3 0,3 3 0,0 0 0,0-3 0,0 6 0,0-3 0,0 3 0,0 1 0,0-4 0,0 3 0,0-3 0,0 4 0,0-1 0,0 0 0,3 3 0,0-2 0,3 2 0,-1-2 0,0 2 0,1 0 0,-1 3 0,1 0 0,-1 0 0,1 0 0,-1 0 0,0 0 0,1 0 0,-1 0 0,1 0 0,-1 0 0,1 0 0,-1 0 0,0 0 0,0 0 0,1 0 0,-1 0 0,0 0 0,0 0 0,0 0 0,0 0 0,1 0 0,-1 0 0,0 0 0,1 0 0,-1 0 0,0 0 0,1 0 0,-3 2 0,2-1 0,-5 4 0,5-5 0,-4 3 0,1-3 0</inkml:trace>
  <inkml:trace contextRef="#ctx0" brushRef="#br0" timeOffset="4">929 149 24575,'0'15'0,"0"-3"0,0-1 0,0-5 0,0 6 0,0-3 0,0 4 0,0-4 0,0 2 0,0-1 0,0-1 0,0 2 0,0-4 0,0 4 0,0-4 0,0 1 0,0-2 0,0-1 0,0 1 0,0 2 0,0-1 0,0 1 0,0-2 0,0-1 0,0 4 0,0-3 0,0 3 0,0-4 0,0 1 0,0-1 0,0 1 0,0-1 0,0 1 0,0-1 0,0 1 0,0-1 0,0 1 0,0 0 0,0-1 0,2 4 0,-1-3 0,2 2 0,-3-2 0,0 0 0,0-1 0,0 1 0,0-1 0,0 1 0,0-1 0,0 1 0,0-1 0,0 1 0,0 0 0,0-1 0,0 1 0,0-1 0,0 1 0,2 2 0,-1-2 0,4-1 0,-5 0 0,3-2 0,-3 3 0,0 0 0,2-1 0,-1 1 0,1-1 0,-2 1 0,3-1 0,-3 1 0,3-1 0,-1 1 0,-1 0 0,1-1 0,-2 1 0,3-1 0,-2 1 0,1-1 0,-2 1 0,0-1 0,0 1 0,0-1 0,0 0 0,-2-2 0,1 0 0,-1-3 0</inkml:trace>
  <inkml:trace contextRef="#ctx0" brushRef="#br0" timeOffset="5">945 161 24575,'8'0'0,"0"0"0,-3 0 0,1 0 0,-1 0 0,1 2 0,-3 1 0,1 0 0,0 2 0,1-2 0,0 3 0,1-1 0,-3 0 0,1-2 0,-3 2 0,4-2 0,-2 0 0,0 2 0,2-4 0,-2 1 0,2-2 0,0 2 0,0-1 0,1 4 0,-1-2 0,1 2 0,-1 1 0,0-1 0,1 1 0,-3 2 0,2 2 0,-2-1 0,3 2 0,-2-1 0,-2 2 0,1-3 0,-3 3 0,3-3 0,-3 0 0,0 0 0,0-4 0,0 4 0,0-3 0,0 3 0,0-4 0,0 1 0,0-1 0,0 1 0,-3 0 0,0-3 0,0 1 0,-2 0 0,2 1 0,0 1 0,-2-1 0,2 1 0,-3-1 0,1 1 0,-1-3 0,1-1 0,-4-2 0,3 0 0,-3 0 0,3 0 0,1 0 0,-1 0 0,0 0 0,1 0 0,-1 0 0,1 0 0,0 0 0,0-2 0,2-1 0,-2-6 0,-3-8 0,-3-9 0,3 8 0,1 1 0</inkml:trace>
  <inkml:trace contextRef="#ctx0" brushRef="#br0" timeOffset="6">1395 200 24575,'-8'6'0,"4"-1"0,-4 1 0,5 0 0,-3-1 0,1 1 0,1-1 0,-1-2 0,5 2 0,-5-4 0,4 3 0,-4 0 0,2 1 0,-2 0 0,-1 1 0,3-1 0,1 1 0,-1-1 0,2 1 0,-1 0 0,2-1 0,0 1 0,-3-1 0,3 1 0,-3-1 0,3 1 0,0 2 0,0-1 0,0 4 0,0-5 0,0 6 0,0-6 0,0 3 0,0-1 0,0-1 0,0 1 0,0-2 0,0 2 0,3-2 0,0 3 0,2-4 0,1 4 0,0-3 0,0 6 0,-1-6 0,1 3 0,0-1 0,0-2 0,0 3 0,-1-4 0,1 1 0,-1 0 0,1-1 0,-1-2 0,1 2 0,-1-4 0,1 1 0,-1-2 0,1 0 0,-1 0 0,1 0 0,0 0 0,2 3 0,-2-2 0,3 1 0,-4-2 0,1 0 0,-1 0 0,3 0 0,-1 0 0,1 0 0,-3 0 0,1 0 0,-1 0 0,1 0 0,-1-2 0,1 1 0,-3-4 0,2 5 0,-5-5 0,5 4 0,-4-4 0,1-3 0,-2 4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7T20:12:4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 24575,'0'8'0,"0"0"0,0-3 0,0 1 0,0-1 0,0 1 0,0-1 0,0 1 0,0 2 0,0-1 0,0 1 0,0-2 0,0-1 0,0 1 0,0 0 0,0-1 0,-3-2 0,2 2 0,-1-2 0,2 3 0,0-1 0,0 0 0,0 1 0,0-1 0,0 1 0,0-1 0,0 1 0,0-1 0,0 1 0,0-1 0,0 1 0,0-1 0,0 1 0,-2-1 0,1 1 0,-1-1 0,2 0 0,0 1 0,0-1 0,0 1 0,0-1 0,0 0 0,0 1 0,0 0 0,0-1 0,0 1 0,0-1 0,0 1 0,0-1 0,0 1 0,0-1 0,0 1 0,0 0 0,0-1 0,0 1 0,0-1 0,0 1 0,0-1 0,0 1 0,0-1 0,0 1 0,0-1 0,0 1 0,2-3 0,-1 2 0,1-2 0,1 3 0,0-1 0,0 0 0,1 1 0,-3-1 0,4 1 0,-2 3 0,0-3 0,3 2 0,-6 1 0,5-3 0,-4 6 0,1-6 0,1 3 0,-3-4 0,3 1 0,-1-1 0,-1 1 0,1-1 0,1 1 0,-3-1 0,3 1 0,-3 0 0,2-3 0,-1 2 0,2-9 0,-3 0 0</inkml:trace>
  <inkml:trace contextRef="#ctx0" brushRef="#br0" timeOffset="1">11 296 24575,'11'0'0,"-2"0"0,-1 0 0,-2 0 0,-1 0 0,1 0 0,-1 0 0,1 2 0,0-1 0,-1 4 0,0-2 0,1 2 0,-1 0 0,0 0 0,0-2 0,1 0 0,-1-3 0,1 2 0,-1-1 0,1 1 0,2-2 0,-1 0 0,4 3 0,-4-2 0,1 1 0,-2-2 0,-1 0 0,1 0 0,-1 3 0,-2 0 0,2 0 0,-4 1 0,1-1 0,1 0 0,-3 2 0,3-2 0,-1 2 0,-2 0 0,3 0 0,-3 0 0,0 1 0,0-1 0,0 0 0,0 0 0,0 1 0,0-1 0,0 0 0,0 0 0,0 0 0,0 1 0,0-1 0,0 0 0,0 1 0,0-1 0,0 1 0,0-1 0,0 1 0,0-1 0,0 0 0,0 0 0,0 1 0,0-1 0,0 0 0,0 0 0,0 1 0,0-1 0,0 0 0,0 1 0,0-1 0,-3 0 0,0 1 0,-2-1 0,0-2 0,-1-1 0,1-2 0,-1 0 0,1 0 0,2 3 0,-2-3 0,1 3 0,1-1 0,-2-1 0,2 4 0,0-2 0,-2 0 0,4 1 0,-3-1 0,3 3 0,-4-3 0,2-1 0,-2-2 0,0 0 0,0 0 0,-1 0 0,3-9 0,1 7 0,2-7 0</inkml:trace>
  <inkml:trace contextRef="#ctx0" brushRef="#br0" timeOffset="2">66 1 24575,'8'0'0,"0"0"0,-3 0 0,1 0 0,-1 0 0,1 0 0,-1 0 0,0 0 0,1 0 0,-1 0 0,4 0 0,0 0 0,3 0 0,1 0 0,-1 0 0,-3 0 0,3 0 0,-6 0 0,3 0 0,-4 0 0,1 0 0,-1 0 0,1 0 0,-1 0 0,0 2 0,-2 1 0,2 0 0,-2-1 0,2-2 0,0 0 0,1 0 0,-1 0 0,1 0 0,2 0 0,-1 0 0,4 0 0,-5 0 0,6 0 0,-6 0 0,3 0 0,-4 3 0,1-3 0,-1 3 0,-2-1 0,0-1 0,-3 1 0</inkml:trace>
  <inkml:trace contextRef="#ctx0" brushRef="#br0" timeOffset="3">489 534 24575,'0'-17'0,"0"-5"0,0 4 0,0-5 0,0-3 0,0 7 0,0-9 0,0 11 0,0 4 0,0 1 0,0 6 0,0 1 0,0 0 0,0-1 0,0 1 0,0 0 0,0 0 0,0-1 0,2-2 0,2-2 0,2-2 0,0 0 0,1-4 0,2 3 0,-2-3 0,5 0 0,-5 3 0,2-3 0,-3 6 0,0 2 0,-1 2 0,-2 0 0,2 3 0,-4-2 0,1 3 0,-2-3 0,0 0 0,0-1 0,0 1 0,0 0 0,0 0 0,0 0 0,0-1 0,0 1 0,0 0 0,0 0 0,3 2 0,-3-2 0,3 2 0,-3-2 0,2-1 0,-1 1 0,1-1 0,1 0 0,-3 1 0,3-1 0,-3 0 0,2 3 0,-1-2 0,3 5 0,-1-3 0,2 3 0,-2 2 0,-1 2 0,1-2 0,-3 3 0,3-2 0,-3 3 0,2 0 0,-1-1 0,1 4 0,-2-3 0,0 5 0,0-1 0,0 2 0,0 0 0,0 1 0,0-1 0,0 0 0,0-3 0,0 3 0,0-6 0,0 3 0,0-1 0,0-1 0,0 1 0,0 1 0,0-3 0,0 3 0,0-4 0,0 1 0,0-1 0,0 1 0,0-1 0,0 1 0,0-1 0,0 1 0,0-1 0,0 1 0,0-1 0,3 1 0,-2-1 0,1 4 0,-2 0 0,0 3 0,3 1 0,-3-1 0,3 0 0,-3 0 0,3 1 0,-3-4 0,3 3 0,-3-6 0,3 5 0,-2-4 0,1 1 0,1-2 0,-3-1 0,3 1 0,-1-1 0,-1 1 0,1-1 0,1 1 0,-2 0 0,1-1 0,-2 1 0,2-1 0,-1 1 0,2-1 0,-3-4 0,0-17 0,0 0 0,-7-17 0,5 21 0,-4-1 0</inkml:trace>
  <inkml:trace contextRef="#ctx0" brushRef="#br0" timeOffset="4">488 378 24575,'8'0'0,"0"0"0,-2 0 0,-1 0 0,1 0 0,-1 0 0,1 0 0,-1 0 0,0 0 0,1 0 0,-1 0 0,0 0 0,1 0 0,-1 0 0,1 0 0,-1 0 0,1 0 0,-1 0 0,0 2 0,0-1 0,0 1 0,1-2 0,-1 0 0,0 0 0,-2-3 0,-1 3 0,-2-3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7T20:12:4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24575,'8'0'0,"2"0"0,-3 0 0,4 0 0,-2 0 0,4 0 0,-1 0 0,0 0 0,1 0 0,-1 0 0,4 0 0,-3 0 0,3 0 0,-1 0 0,-1 0 0,5 0 0,-2 0 0,3 0 0,-4 0 0,4 0 0,-7 0 0,6 0 0,-6-3 0,7 3 0,-7-6 0,3 5 0,-1-1 0,-2 2 0,3-3 0,-4 2 0,1-2 0,-1 1 0,0 1 0,-2-2 0,1 3 0,-2 0 0,4 0 0,-1-3 0,0 3 0,0-3 0,1 3 0,3 0 0,-3 0 0,2 0 0,1 0 0,3 0 0,2 0 0,-3 0 0,1 0 0,-5 0 0,5 0 0,-6 0 0,6 0 0,-2-3 0,0 2 0,2-2 0,-6 3 0,6-3 0,-5 2 0,1-2 0,-2 1 0,-1 1 0,0-2 0,1 3 0,-1 0 0,0 0 0,0 0 0,-2 0 0,1 0 0,-2 0 0,7 0 0,-3 0 0,3 0 0,0 0 0,1 0 0,-1 0 0,4 0 0,2 0 0,-4 0 0,7 0 0,-12 0 0,6 0 0,-2 0 0,-1 0 0,4 0 0,-4 0 0,1 0 0,2 0 0,-2 0 0,3 0 0,-3 0 0,2 0 0,-6 0 0,7 0 0,-4 0 0,1 0 0,2 0 0,-2 0 0,-1 0 0,4 0 0,-4 0 0,5 0 0,-1 0 0,0 0 0,0 0 0,0 0 0,1 0 0,8 0 0,-7 0 0,7 0 0,-12 0 0,2 0 0,-2 0 0,3 0 0,-3 0 0,-1 0 0,-1 0 0,-2 0 0,3 0 0,-3 0 0,-1 0 0,0 0 0,0 0 0,1 0 0,-1 0 0,4 0 0,-3 0 0,6 0 0,-6 0 0,3 0 0,0 0 0,-3 0 0,6 0 0,-5 0 0,5 0 0,-3 3 0,1-2 0,2 2 0,-2-3 0,9 0 0,-5 0 0,5 0 0,-6 0 0,0 0 0,-3 0 0,2 0 0,-6 0 0,7 0 0,-7 0 0,6 0 0,-6 0 0,6 0 0,-5 0 0,5 0 0,-6 0 0,6 0 0,-5 0 0,5 0 0,-3 0 0,1 0 0,2 3 0,-2-2 0,3 2 0,-3-3 0,2 0 0,-6 0 0,7 0 0,-4 3 0,5-3 0,4 3 0,-3-3 0,0 0 0,-3 0 0,-2 0 0,0 0 0,2 0 0,-3 0 0,1 0 0,2 0 0,-2 0 0,3 3 0,5-2 0,-4 2 0,3-3 0,0 0 0,-3 0 0,4 0 0,-5 0 0,0 0 0,0 0 0,5 0 0,-8 0 0,7 0 0,-8 0 0,4 0 0,-3 0 0,2 0 0,-2 0 0,3 0 0,0 0 0,1 0 0,4 0 0,-3 0 0,3 0 0,-4 0 0,-5 0 0,4 0 0,-4 0 0,1 0 0,2 0 0,-6 0 0,7 0 0,-4 0 0,5 0 0,-1 0 0,-4 0 0,4 0 0,-4 0 0,5 0 0,-5 0 0,3 0 0,-2 0 0,3 0 0,1 0 0,-1 0 0,0 0 0,0 0 0,0 0 0,0 0 0,5 0 0,-4 0 0,16 0 0,-13 0 0,13 0 0,-16 0 0,7 0 0,-2 0 0,-1 0 0,3 0 0,-7 0 0,8 0 0,-8 0 0,7 0 0,-6 0 0,2 0 0,-4 0 0,-3 0 0,2 0 0,-6 0 0,6 0 0,-2 0 0,0 0 0,2 0 0,-6 0 0,3 0 0,0 0 0,-3 0 0,3 0 0,-7 0 0,3 0 0,-3 0 0,9 0 0,-5 0 0,5 0 0,-6 0 0,0 0 0,-2 0 0,5 0 0,-5 0 0,6 0 0,-4 0 0,0 0 0,4 0 0,-3 3 0,3-2 0,-4 1 0,4-2 0,-3 0 0,3 3 0,-4-2 0,1 1 0,-1-2 0,-3 0 0,3 0 0,-6 0 0,3 0 0,-4 0 0,4 0 0,-3 3 0,2-3 0,-2 3 0,5-3 0,-4 0 0,7 0 0,-8 0 0,6 0 0,-3 0 0,3 0 0,1 0 0,-1 0 0,4 0 0,-3 0 0,3 0 0,-1 0 0,-1 0 0,5 0 0,-3 0 0,9 0 0,-4 0 0,7 0 0,-2 0 0,3 0 0,-4 0 0,3 0 0,-2 0 0,3 0 0,-4 0 0,4 0 0,-8 0 0,3 0 0,0 0 0,7 0 0,-8 0 0,5 0 0,-15 0 0,3 0 0,-4 0 0,0 0 0,1 0 0,-4 0 0,-1 0 0,-2 0 0,0 0 0,-1 0 0,1 0 0,-1 0 0,-2-2 0,-1-4 0,-2 2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7T20:12:45.6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 48 24575,'0'8'0,"0"0"0,0-3 0,0 1 0,0 0 0,0-1 0,0 1 0,0-1 0,0 1 0,0-1 0,0 1 0,0-1 0,0 0 0,0 1 0,0-1 0,0 0 0,0 0 0,0 0 0,0 1 0,0-1 0,0 1 0,0-1 0,0 1 0,0 2 0,0-1 0,0 1 0,0-2 0,0-1 0,0 4 0,0-3 0,0 3 0,0-4 0,0 1 0,0-1 0,0 1 0,0-1 0,0 0 0,0 0 0,0 0 0,0 1 0,0-1 0,0 0 0,-3 1 0,2 2 0,-1 2 0,-1-1 0,3 2 0,-3-1 0,1 2 0,1-3 0,-2 3 0,1-6 0,1 2 0,-1-2 0,2-1 0,0 1 0,0 0 0,0-1 0,0 0 0,0 0 0,0 0 0,0 0 0,0 1 0,0-1 0,0 1 0,0-1 0,0 4 0,-3-3 0,2 5 0,-1-1 0,-1-1 0,3 0 0,-3-4 0,3 1 0,0-1 0,0 1 0,-2-1 0,1 1 0,-1-1 0,2 0 0,2-2 0,1-1 0,2-2 0,0 0 0,1 0 0,-1 0 0,1 0 0,-1 0 0,1-3 0,-1 3 0,1-3 0,-1 1 0,1-1 0,0 0 0,-1-2 0,1 1 0,-1 1 0,1 1 0,-1-1 0,1 3 0,-1-5 0,1 4 0,0-1 0,-1 2 0,1 0 0,-1-3 0,1 2 0,-1-1 0,1 2 0,-1-3 0,1 3 0,-1-3 0,1 3 0,-1-2 0,1 1 0,-1-1 0,-2-1 0,2 3 0,-2-3 0,2 3 0,0 0 0,1 0 0,-1 0 0,1 0 0,-1 0 0,1 0 0,-1 0 0,1 0 0,-1 0 0,1 0 0,-1 0 0,1 0 0,-1 0 0,1 0 0,-1 0 0,1 0 0,0 0 0,-1 0 0,4 0 0,-3 0 0,5 3 0,-4-2 0,1 1 0,1-2 0,-3 0 0,2 0 0,-2 3 0,-1-3 0,1 3 0,-1-3 0,4 3 0,-3-3 0,6 3 0,-6-1 0,6-1 0,-6 2 0,5-1 0,-4-1 0,4 2 0,-5-3 0,3 2 0,-3-1 0,2 1 0,-2-2 0,3 0 0,-4 0 0,4 0 0,-3 0 0,3 0 0,-4 3 0,4-3 0,-3 3 0,3-3 0,-1 0 0,-1 0 0,1 0 0,-2 0 0,-1 0 0,1 0 0,-1 0 0,1 0 0,-1 0 0,1 0 0,-1 0 0,0 0 0,0 0 0,1 0 0,-1 0 0,1 0 0,-1 0 0,1 0 0,-1 0 0,1 0 0,-1 0 0,1 0 0,-1-3 0,1 1 0,-3-4 0,-1 1 0,-2 0 0,0 0 0,0-1 0,0 1 0,0-1 0,0 1 0,0-1 0,0 0 0,0-2 0,0 1 0,0-1 0,0 2 0,0 1 0,0-1 0,0 0 0,0 1 0,0 0 0,0-1 0,0 0 0,0 1 0,0-1 0,0 1 0,0-1 0,0 1 0,0-1 0,0 0 0,0 1 0,0-1 0,0 1 0,0-1 0,0 1 0,0-1 0,0 1 0,0-1 0,0 0 0,0-2 0,0 1 0,0-4 0,0 1 0,0 1 0,0-3 0,0 3 0,0 0 0,0-3 0,0 3 0,0-4 0,0 4 0,0-3 0,0 3 0,0-3 0,0 3 0,0-3 0,0 3 0,0-1 0,0-1 0,0 1 0,0 1 0,0 0 0,0 1 0,0 1 0,0-4 0,0 4 0,0-1 0,0 2 0,0-3 0,0 3 0,0-3 0,0 4 0,0-1 0,0 1 0,0-1 0,0 1 0,0 4 0,-5 7 0,1 1 0,-4 3 0,2-4 0,1-1 0,-1-2 0,0 2 0,-2-4 0,1 1 0,-1 1 0,-1-3 0,3 3 0,-6-1 0,3-1 0,0 2 0,-3-3 0,3 3 0,-1-3 0,-1 3 0,1-3 0,-2 0 0,3 0 0,-3 0 0,6 0 0,-6 0 0,6 0 0,-3 0 0,0 0 0,3 0 0,-3 0 0,4 0 0,-1 0 0,0 0 0,-2 0 0,1 0 0,-1 0 0,2 0 0,1 0 0,-1 0 0,0 0 0,1 0 0,-1 0 0,-3 0 0,3 0 0,-3 0 0,1 0 0,1 0 0,-1 0 0,-1 0 0,3 0 0,-6 0 0,6 0 0,-3 0 0,1-3 0,1 2 0,-1-1 0,2-1 0,0 3 0,1-3 0,-1 1 0,0 1 0,1-2 0,-1 3 0,1 0 0,-1 0 0,1 0 0,-1 0 0,1 0 0,-1 0 0,1 0 0,-1 0 0,0 0 0,1 0 0,-1 0 0,3-2 0,-2 1 0,2-1 0,-3 2 0,1 0 0,0 0 0,0 0 0,-4 0 0,5 0 0,-1 0 0</inkml:trace>
  <inkml:trace contextRef="#ctx0" brushRef="#br0" timeOffset="1">262 211 24575,'8'5'0,"0"0"0,-3 1 0,0-3 0,-2 1 0,2-1 0,-2 3 0,0-1 0,2 1 0,-4-1 0,3 1 0,-3-1 0,2 1 0,-1-1 0,-1 1 0,4 0 0,-2-1 0,2 1 0,1-3 0,-3 1 0,1-3 0,-1 4 0,3-2 0,-3 2 0,1 0 0,-3 1 0,4-1 0,-5 0 0,3 1 0,-1-1 0,-1 1 0,4-3 0,-5 1 0,5-3 0,-2 1 0,2-2 0,1 0 0,-1-2 0,-3-1 0,0-2 0,-2-1 0,0 0 0,0 1 0,0-1 0,0 1 0,0-1 0,0 0 0,3 1 0,-2-1 0,1 0 0,-2 1 0,2-1 0,-1 1 0,2-1 0,-3 1 0,2-1 0,-1 0 0,1 1 0,1 2 0,-3-2 0,3 2 0,-1 0 0,-1-2 0,4 2 0,-3-3 0,1 1 0,2 2 0,-2-1 0,2 3 0,1-1 0,-1 2 0,0 0 0,0 0 0,0 0 0,1 0 0,-4-3 0,1 0 0,-3-2 0,0 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7T20:12:45.6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360 292 24575,'0'11'0,"0"-3"0,0 1 0,0-3 0,0 2 0,0-2 0,0 3 0,0-1 0,0-1 0,0 1 0,0-2 0,0-1 0,0 1 0,0-1 0,0 1 0,0-1 0,0 1 0,0-1 0,0 0 0,0 1 0,0-1 0,0 1 0,0-1 0,0 3 0,0-1 0,0 4 0,0-4 0,0 4 0,0-5 0,0 3 0,0-3 0,0 2 0,0-2 0,0 3 0,0-4 0,3 1 0,0 0 0,0-1 0,2 1 0,-5-1 0,5 1 0,-4-1 0,4 1 0,-2 2 0,0-2 0,3 6 0,-3-6 0,2 3 0,-2-1 0,2-2 0,-4 3 0,4-3 0,-4-1 0,3 1 0,0-1 0,-1 1 0,2-1 0,-2 1 0,2-1 0,0 0 0,-2 1 0,2-1 0,-4 1 0,3-3 0,-3 2 0,1-2 0,1 0 0,-3 2 0,3-2 0,-1 2 0,-1 1 0,4-1 0,-4 1 0,3-3 0,-3 2 0,4-2 0,-2 2 0,2 1 0,-2-1 0,2 1 0,-2-1 0,0 1 0,2-1 0,-4 1 0,4-3 0,-4 2 0,3-2 0,-3 2 0,4 1 0,-2-3 0,2-1 0,0-2 0,0 0 0,1-5 0,-1 1 0,1-4 0,-1-1 0,1 3 0,0-5 0,0 4 0,0-4 0,-3 4 0,2-4 0,-1 4 0,2-4 0,-3 4 0,2-1 0,-4 2 0,1 0 0,1-2 0,-3 1 0,3-1 0,0 2 0,-3-3 0,5 3 0,-4-2 0,1 2 0,1-3 0,-2 3 0,1-3 0,1 4 0,-3-1 0,3 0 0,-3-2 0,2 1 0,-1-1 0,1 2 0,1 1 0,0-1 0,3-3 0,-1 3 0,-1-3 0,1 4 0,-2-4 0,3 3 0,0-6 0,-1 6 0,4-3 0,-2 0 0,1 2 0,1-4 0,-3 4 0,3-1 0,-4 2 0,1 1 0,0-1 0,-1 0 0,1 1 0,-1-1 0,1 1 0,-1-1 0,1 3 0,-1-2 0,-2 2 0,2-3 0,-2 3 0,3-5 0,-1 5 0,-1-5 0,0 4 0,-3-1 0,4 2 0,-4-2 0,1-1 0,-2 1 0,0 0 0,0 0 0,0 0 0,0 4 0,0 7 0,0 3 0,0 5 0,0-1 0,0-1 0,0 3 0,-3-1 0,3 1 0,-6-2 0,5-1 0,-4 0 0,1 0 0,1 1 0,-3-1 0,6 0 0,-6 1 0,6-1 0,-3-3 0,0 3 0,2-3 0,-1 0 0,2 3 0,0-6 0,0 3 0,0-1 0,0-2 0,0 3 0,0 0 0,0-3 0,0 2 0,0-2 0,0-1 0,0 1 0,0-1 0,0 1 0,0-1 0,0 1 0,0-1 0,0 1 0,0-1 0,0 0 0,0 0 0,2-2 0,-2 2 0,3-2 0,-1 2 0,-1 1 0,3-1 0,-3 1 0,4-1 0,-5 1 0,3-1 0,-1 1 0,-1-1 0,1 1 0,-2-1 0,3 4 0,-2-3 0,1 3 0,-2-4 0,3 1 0,-3-1 0,3 1 0,-3-1 0,2-2 0,-1 2 0,1-2 0,-2 3 0,3-1 0,-10-24 0,8 15 0,-8-18 0</inkml:trace>
  <inkml:trace contextRef="#ctx0" brushRef="#br0" timeOffset="1">853 928 24575,'8'0'0,"0"0"0,-3 2 0,1 1 0,-1 0 0,1-1 0,-1-2 0,1 0 0,-1 0 0,1 0 0,-1 0 0,1 0 0,0 0 0,-1 0 0,0 0 0,-1-2 0,-2-1 0,-2-2 0,0-1 0,0 0 0,0 1 0,0-1 0,-3 1 0,0-1 0,-2 3 0,-1-2 0,0 4 0,1-4 0,-1 4 0,0-1 0,1 2 0,-1 0 0,1 0 0,-1 0 0,1 0 0,-1 0 0,1 0 0,-1 0 0,1 0 0,0 0 0,-1 0 0,1 0 0,2 2 0,1 2 0,-1-1 0,2 2 0,-3-3 0,3 4 0,-1-1 0,2 1 0,0-1 0,-3-2 0,3 2 0,-3-2 0,3 3 0,0-1 0,0 0 0,0 1 0,0-1 0,2-2 0,1 1 0,3-3 0,-1 4 0,1-5 0,-1 3 0,0-3 0,1 0 0,-1 0 0,1 0 0,-1 0 0,0 0 0,1 0 0,0-3 0,-1 0 0,-2-3 0,2 1 0,-2-1 0,3 0 0,-1 3 0,-2-2 0,2 5 0,-4-5 0,4 2 0,-5 0 0,3 0 0</inkml:trace>
  <inkml:trace contextRef="#ctx0" brushRef="#br0" timeOffset="2">318 210 24575,'8'0'0,"0"0"0,-3 0 0,0 0 0,1 0 0,-3 3 0,1-3 0,-3 5 0,3-4 0,-1 1 0,3-2 0,-1 0 0,0 0 0,0 0 0,1 0 0,-1 0 0,0 0 0,-2-2 0,-1-1 0,-2-3 0,0 1 0,0-1 0,0 0 0,0 1 0,-2 2 0,-4-2 0,-1 4 0,-4-2 0,1 3 0,1 0 0,0 0 0,1 0 0,1 0 0,-1 0 0,2 0 0,0 0 0,1 0 0,0 3 0,-1-3 0,1 3 0,2-1 0,-2-1 0,2 1 0,0 1 0,0-1 0,3 4 0,0-1 0,0 0 0,0 1 0,0-1 0,0 1 0,0-1 0,0 1 0,0-1 0,0 1 0,0-1 0,0 1 0,0-1 0,0 1 0,0-1 0,0 1 0,3-3 0,-3-1 0,3-2 0</inkml:trace>
  <inkml:trace contextRef="#ctx0" brushRef="#br0" timeOffset="3">222 1152 24575,'11'0'0,"-2"0"0,-1 0 0,-2 0 0,2 0 0,-1 0 0,1 0 0,1 0 0,-3 0 0,6 0 0,-6 0 0,2 0 0,-2 0 0,3 0 0,-3 0 0,2 0 0,-2 0 0,-1 0 0,1 0 0,0 0 0,2 0 0,-2 0 0,6 0 0,-6 0 0,3 0 0,-1 0 0,-1 0 0,1 0 0,-2 0 0,-1 0 0,1 2 0,-1-1 0,1 1 0,-1-2 0,1 0 0,-1 0 0,1 0 0,0 0 0,-1 0 0,1 0 0,-1 0 0,0 0 0,1 0 0,-1 0 0,1 3 0,0-3 0,-1 3 0,1-3 0,-1 0 0,1 0 0,-4 2 0,3-1 0,-2 1 0,3-2 0,-1 0 0,1 0 0,-1 3 0,1-3 0,-1 3 0,1-3 0,-1 0 0,1 0 0,-1 0 0,1 2 0,-1-1 0,1 1 0,-1-2 0,1 0 0,-1 0 0,1 0 0,0 0 0,-1 0 0,1 0 0,-1 0 0,1 0 0,-1 0 0,0 0 0,0 0 0,1 0 0,-1 0 0,1 0 0,-1 0 0,1 0 0,-1 0 0,1 0 0,-1 0 0,1 0 0,-1 0 0,1 0 0,3 0 0,-3 0 0,2 0 0,-2 0 0,2 0 0,-1 0 0,1 0 0,-2 0 0,-1 0 0,1 0 0,2 0 0,-1 0 0,1 0 0,-2 0 0,-1 0 0,1 0 0,0 0 0,-1 0 0,1 0 0,-1 0 0,-2 0 0,0 0 0</inkml:trace>
  <inkml:trace contextRef="#ctx0" brushRef="#br0" timeOffset="4">196 1157 24575,'-12'0'0,"-2"0"0,7 0 0,-4 0 0,1-2 0,1 1 0,0-2 0,4 1 0,-1 1 0,1-4 0,-1 2 0,1-3 0,-1 3 0,3-1 0,-1 1 0,1-2 0,-3-1 0,3 1 0,-5-1 0,5 0 0,-6 0 0,3 1 0,3-1 0,-2 0 0,5 1 0,-5-1 0,4 1 0,-1-1 0,2 0 0,0 1 0,0-1 0,0 1 0,0 0 0,0 0 0,0-1 0,0 1 0,0-1 0,0-2 0,0 1 0,0-1 0,0-1 0,0 3 0,0-3 0,0 1 0,0 1 0,0-1 0,0-1 0,0 3 0,0-3 0,0 3 0,0-2 0,0 1 0,0-1 0,0 2 0,0 0 0,0-2 0,0 2 0,0-3 0,0 0 0,0 3 0,0-3 0,0 4 0,0-1 0,0 1 0,0-1 0,0 0 0,0 1 0,0-1 0,0 1 0,0-1 0,0 0 0,-3 1 0,3-1 0,-3 1 0,3 0 0,0-1 0,0 1 0,0-1 0,0 1 0,0-1 0,-2 0 0,1 1 0,-1-1 0,2 1 0,0-1 0,0 0 0,0 1 0,0-1 0,0 0 0,0-2 0,0 1 0,0-4 0,0 1 0,0-2 0,0 0 0,0-4 0,0 3 0,0-3 0,-3 0 0,2 3 0,-2-3 0,3 3 0,0 1 0,0 0 0,0-1 0,0 1 0,0 3 0,0-3 0,0 3 0,0-1 0,0 2 0,0-1 0,0 3 0,-3-3 0,3 4 0,-3-4 0,3 3 0,0-3 0,0 3 0,0 1 0,-2-1 0,1 1 0,-2-4 0,3 3 0,0-3 0,0 0 0,0 3 0,0-6 0,0 3 0,0-3 0,0-1 0,0 4 0,0-3 0,0 3 0,0-4 0,0 1 0,0 3 0,0 0 0,0 3 0,0 1 0,0-1 0,0 1 0,0-1 0,0 1 0,0 0 0,3 2 0,-2-2 0,4 4 0,-2-4 0,2 5 0,1-3 0,-1 3 0,1-2 0,-1 1 0,1-2 0,-1 1 0,4-1 0,-3-3 0,6 0 0,-6 0 0,6 3 0,-6-2 0,5 1 0,-4 1 0,1-2 0,-2 4 0,-1-1 0,1-1 0,-1 3 0,4-3 0,-3 1 0,3-2 0,-1-1 0,-1 1 0,4-1 0,-5 2 0,6-1 0,-6-1 0,3 5 0,-4-5 0,1 4 0,2-1 0,-2-1 0,3 3 0,-3-5 0,-1 4 0,1-2 0,-1 3 0,1 0 0,-1-2 0,1 1 0,-1-1 0,1 2 0,-1 0 0,1 0 0,-1 0 0,0 0 0,1 0 0,2 0 0,-1 0 0,4 0 0,-2 0 0,4 0 0,-1 0 0,0 2 0,4-1 0,-3 2 0,3 0 0,0-3 0,-3 3 0,2-3 0,-2 0 0,3 0 0,-3 0 0,0 0 0,-2 0 0,-2 0 0,1 0 0,-2 0 0,-2 0 0,-1 0 0,1 0 0,-1 0 0,1 0 0,-1 3 0,1-3 0,0 3 0,-1-3 0,1 0 0,2 0 0,-2 0 0,3 0 0,-1 0 0,-1 0 0,4 0 0,-1 0 0,-1 0 0,2 0 0,-1 0 0,-1 0 0,2 0 0,-4 0 0,4 0 0,-1 2 0,-1-1 0,2 4 0,-4-4 0,4 2 0,-2 0 0,1-3 0,1 6 0,-4-6 0,4 3 0,-5-3 0,6 3 0,-6-2 0,3 1 0,-4 1 0,4-3 0,-3 3 0,3-3 0,-4 2 0,1-1 0,-1 1 0,1-2 0,-1 0 0,1 3 0,-1-3 0,1 3 0,-3-1 0,1-1 0,-1 4 0,3-5 0,-3 5 0,1-4 0,-3 4 0,1-2 0,1 0 0,-3 2 0,5-2 0,-2 2 0,0 1 0,0-1 0,-3 0 0,0 1 0,0-1 0,0 1 0,0-1 0,0 1 0,0 0 0,0-1 0,0 1 0,0-1 0,0 0 0,0 1 0,0-1 0,0 1 0,0-1 0,0 1 0,0-1 0,0 1 0,0-1 0,0 1 0,0-1 0,0 1 0,0 0 0,0-1 0,0 1 0,0-1 0,0 1 0,0-1 0,0 1 0,0-1 0,0 0 0,0 1 0,0-1 0,0 1 0,0-1 0,0 1 0,0 3 0,0-3 0,0 2 0,2 1 0,-1-3 0,2 3 0,-1-4 0,-1 4 0,1-3 0,1 6 0,-2-6 0,2 6 0,-1-3 0,-1 0 0,2 3 0,-1-3 0,-1 3 0,2 0 0,-3-2 0,3 1 0,-3-1 0,3-1 0,-3 2 0,2-4 0,-1 4 0,1-5 0,-2 3 0,0-1 0,3-1 0,-3 1 0,3 1 0,-3-3 0,0 2 0,0 1 0,2-3 0,-1 6 0,1-6 0,-2 11 0,0-9 0,0 9 0,0-11 0,0 6 0,3-6 0,-2 2 0,1 1 0,-2-3 0,0 3 0,0-4 0,0 1 0,0-1 0,0 3 0,0 1 0,0 0 0,0 3 0,0-6 0,0 2 0,0 1 0,0 0 0,0 0 0,0 3 0,0-6 0,0 6 0,0-6 0,0 3 0,0-1 0,0-2 0,0 3 0,0-4 0,0 1 0,0-1 0,0 1 0,0 0 0,0-1 0,0 1 0,0 2 0,0-1 0,0 1 0,0-2 0,0-1 0,0 1 0,0-1 0,0 1 0,0-1 0,0 1 0,0-1 0,0 1 0,0-1 0,0 1 0,0-1 0,0 1 0,0-1 0,0 1 0,-2-1 0,1 1 0,-4-4 0,5 3 0,-5-4 0,5 4 0,-5-5 0,2 3 0,-2-1 0,0-2 0,-1 3 0,3-1 0,-2-1 0,2 1 0,-2-2 0,-1 0 0,1 0 0,0 0 0,-1 3 0,1-3 0,0 2 0,2 1 0,-2-2 0,1 3 0,-1-3 0,-1 2 0,1-1 0,-1 1 0,0 0 0,1-1 0,2 1 0,-2-3 0,2 5 0,-3-4 0,3 4 0,-2-5 0,2 3 0,0-1 0,-2-1 0,4 4 0,-4-5 0,5 5 0,-2-4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7T20:12:4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93 24575,'8'0'0,"0"0"0,1 0 0,-1 0 0,1 0 0,0 0 0,0 0 0,0 0 0,0 0 0,0 0 0,5 0 0,1 0 0,11 0 0,-4 0 0,4 0 0,-6 0 0,6-5 0,-5 4 0,5-4 0,-6 5 0,0 0 0,1-4 0,-6 3 0,4-4 0,-9 5 0,9 0 0,-9-4 0,4 3 0,-5-3 0,0 4 0,0 0 0,1 0 0,-1 0 0,0 0 0,0 0 0,0 0 0,0 0 0,0 0 0,0 0 0,0 0 0,0 0 0,5-5 0,-3 4 0,3-3 0,0 4 0,-4 0 0,9 0 0,-9 0 0,9 0 0,-9 0 0,4 0 0,0 0 0,-3 0 0,3 0 0,-5 0 0,5 0 0,-4 0 0,9 0 0,-9 0 0,9 0 0,1 0 0,1 0 0,-2 0 0,0 0 0,-4 0 0,5 0 0,-5 0 0,4 0 0,-8 0 0,8 0 0,-4 0 0,0 0 0,4 0 0,-4 0 0,0 0 0,4 0 0,-8 0 0,7 0 0,-2 0 0,-1 0 0,4 0 0,-9 0 0,4 0 0,0 0 0,-4 0 0,9 0 0,-8 0 0,3 0 0,0 0 0,-4 0 0,13 0 0,-12 0 0,12 0 0,-13 0 0,9 0 0,-9 0 0,9 0 0,-3 0 0,-1 0 0,4-5 0,-4 4 0,0-4 0,4 5 0,-4-4 0,5 3 0,1-4 0,-1 5 0,0-4 0,0 3 0,0-4 0,0 5 0,6-5 0,-4 4 0,3-4 0,1 5 0,-4 0 0,4 0 0,-6 0 0,0 0 0,0 0 0,9-5 0,-1 4 0,3-3 0,-5 4 0,-6 0 0,0 0 0,6 0 0,-5 0 0,5 0 0,-6 0 0,6 0 0,-4 0 0,4 0 0,0 0 0,-5 0 0,5 0 0,-6 0 0,6 0 0,-5 0 0,5 0 0,-6 0 0,1 0 0,-1 0 0,0 0 0,0 0 0,0 0 0,0 0 0,0 0 0,-4 0 0,2 0 0,-2 0 0,-1 0 0,8 0 0,-7 0 0,3 0 0,0 0 0,-8 0 0,7 0 0,-7 0 0,8 0 0,-4 0 0,5 0 0,0 0 0,0 0 0,0 4 0,0-3 0,1 4 0,-1-5 0,0 0 0,0 4 0,0-3 0,6 4 0,-5-5 0,5 4 0,-6-3 0,1 4 0,4 0 0,-3-4 0,10 9 0,-5-9 0,6 4 0,0 0 0,16-4 0,-12 4 0,11-5 0,-14 0 0,-1 0 0,0 0 0,6 0 0,-4 0 0,5 0 0,-7 0 0,0 0 0,0 0 0,0 0 0,0 0 0,0 5 0,-5-4 0,3 4 0,-3-5 0,-1 0 0,5 0 0,-11 0 0,11 0 0,-11 0 0,11 0 0,-11 0 0,11 0 0,-10 0 0,9 0 0,-9 0 0,4 0 0,0 0 0,-5 0 0,5 0 0,0 0 0,4 0 0,4 0 0,-3 0 0,-5 0 0,-6 0 0,6 0 0,-5 0 0,5 0 0,-6 0 0,0 0 0,0 0 0,1 0 0,-1 0 0,-5 0 0,4 0 0,-4 0 0,0 0 0,4 0 0,-9 0 0,9 0 0,-9 0 0,4 0 0,0 0 0,-3 0 0,12 0 0,-12 0 0,12 0 0,-13 0 0,9 0 0,-8 4 0,3-3 0,-5 3 0,5-4 0,-4 0 0,4 0 0,-5 0 0,0 0 0,0 0 0,5 0 0,-3 0 0,3 0 0,-5 0 0,0 0 0,0 0 0,0 0 0,0 0 0,0 0 0,-4 4 0,-1 1 0,-4 3 0,0 1 0,0-1 0,0 1 0,0-1 0,0 0 0,0 1 0,0-1 0,0 0 0,0 1 0,0-1 0,0 1 0,0-1 0,-4-3 0,3 2 0,-3-2 0,0 4 0,3 0 0,-3-1 0,4 0 0,0 1 0,0-1 0,0 1 0,0-1 0,-4-3 0,3 3 0,-3-3 0,4 4 0,0 0 0,-4 0 0,3-1 0,-3 1 0,4-1 0,0 1 0,0-1 0,-3-4 0,2 4 0,-3-3 0,4 3 0,0 1 0,0-1 0,0 1 0,0 0 0,0 0 0,0 0 0,0 0 0,0 5 0,0 1 0,0 0 0,0 4 0,0-3 0,0-1 0,0 4 0,0-9 0,0 4 0,0-5 0,0 0 0,0 0 0,0 0 0,0 0 0,0-1 0,-4-4 0,-1 4 0,-4-7 0,4 7 0,-3-7 0,3 3 0,-4-4 0,0 0 0,1 0 0,-1 0 0,0 0 0,0 0 0,0 0 0,0 0 0,1 0 0,-2 0 0,1 0 0,0 0 0,0 0 0,0 0 0,0 0 0,0 0 0,0 0 0,0 0 0,0 0 0,0 0 0,0 0 0,0 0 0,-6 0 0,5 0 0,-9 0 0,4 0 0,-6 0 0,1 0 0,-6 0 0,4 0 0,-9 5 0,9-4 0,-10 9 0,5-4 0,-1 4 0,2 1 0,0-6 0,4 4 0,-4-8 0,6 8 0,0-8 0,0 8 0,-1-7 0,1 2 0,5-4 0,-4 4 0,4-2 0,-6 2 0,1-4 0,0 5 0,-1-4 0,1 3 0,0-4 0,0 0 0,-6 5 0,4-4 0,-4 4 0,6 0 0,-1-4 0,1 3 0,0 1 0,0-4 0,4 3 0,-3-4 0,4 0 0,-5 0 0,0 0 0,-1 5 0,6-4 0,-4 3 0,4-4 0,-6 0 0,1 0 0,5 0 0,-4 0 0,3 0 0,-4 0 0,0 5 0,0-4 0,-1 3 0,1-4 0,0 0 0,-6 0 0,9 0 0,-14 0 0,20 0 0,-14 0 0,10 0 0,-6 0 0,1 0 0,5 4 0,-4-3 0,3 3 0,-4-4 0,0 0 0,-1 0 0,6 0 0,-13 0 0,11 0 0,-13 0 0,15 0 0,-4 0 0,4 0 0,-1 0 0,-3 0 0,4 0 0,0 0 0,-4 0 0,3 0 0,-4 0 0,5 0 0,-4 0 0,3 0 0,-4 0 0,5 0 0,-4 0 0,3 0 0,-4 0 0,0 0 0,-1 0 0,1 0 0,0 0 0,-6 0 0,4 0 0,-4 0 0,0 0 0,5 0 0,-5 0 0,-1 0 0,6 0 0,-5 0 0,6 0 0,-1 0 0,-8 0 0,6 0 0,-6 0 0,14 0 0,-4 0 0,3 0 0,1 0 0,-4 0 0,4 0 0,-1 0 0,-3 0 0,9 0 0,-9 0 0,4 0 0,-6 0 0,1 0 0,0 0 0,-1 0 0,1 0 0,0 0 0,0 0 0,-6 0 0,4 0 0,-10 0 0,11 0 0,-11 0 0,10 0 0,-10 0 0,-4 0 0,0 0 0,0 0 0,4 0 0,11 0 0,-11 0 0,10 0 0,-10 5 0,11-3 0,-11 3 0,5-5 0,-7 0 0,7 0 0,-5 0 0,5 0 0,-6 0 0,5 0 0,-4 0 0,5 0 0,-6 0 0,5 0 0,-4 0 0,5 0 0,0 0 0,-5 0 0,4 0 0,1 0 0,-5 0 0,10 0 0,-9 0 0,9 0 0,-10 0 0,-4 0 0,6 0 0,-11 0 0,20 0 0,-5 0 0,0 0 0,4 0 0,-10 0 0,10 0 0,-4 0 0,0 0 0,5 0 0,-5 0 0,5 0 0,1 0 0,0 0 0,0 0 0,4 0 0,-3 0 0,4 0 0,-5 0 0,4 0 0,-3 0 0,4 0 0,-5 0 0,4 0 0,-3 0 0,4 0 0,0 0 0,-4 0 0,3 0 0,-10 0 0,-4 0 0,-5 0 0,-1 0 0,9 0 0,-5 0 0,10 0 0,-4 0 0,0-5 0,4 3 0,-4-3 0,11 1 0,-4 3 0,4-7 0,-6 6 0,6-2 0,-4-1 0,9 4 0,-10-8 0,10 8 0,-4-3 0,5-1 0,-1 4 0,1-7 0,0 7 0,0-7 0,0 3 0,0 0 0,4-3 0,-4 7 0,8-7 0,-7 7 0,3-7 0,-4 3 0,4-4 0,-3 0 0,7 0 0,-2 1 0,3-1 0,0 0 0,0 0 0,0 0 0,0 0 0,0 0 0,0 0 0,0 0 0,0-1 0,0 1 0,0 0 0,0 0 0,0-1 0,0 1 0,0 0 0,0 0 0,0-1 0,0 1 0,0 0 0,0-5 0,0 4 0,0-4 0,0 5 0,0-1 0,0 1 0,0 0 0,0 0 0,0-1 0,0 1 0,0-5 0,0 4 0,0-5 0,0 6 0,0 1 0,0-1 0,-5 4 0,4-2 0,-3 2 0,4-4 0,0 1 0,0-1 0,0 0 0,0 1 0,0-1 0,0 0 0,0 0 0,0 0 0,0 0 0,4 0 0,-3 0 0,3-1 0,-4 1 0,4 0 0,-3 0 0,3-1 0,-4 1 0,0 0 0,0 0 0,4 0 0,1 4 0,3 2 0,1 3 0,-1 0 0,1 0 0,0 0 0,0 0 0,-1 0 0,1 0 0,0 0 0,0 4 0,0-3 0,0 7 0,0-7 0,1 3 0,-1-4 0,0 4 0,0-3 0,0 3 0,0-4 0,0 4 0,0-3 0,0 3 0,0-4 0,0 4 0,-1-3 0,2 3 0,-2-4 0,1 0 0,0 0 0,0 0 0,-1 0 0,1 0 0,0 0 0,-4-4 0,2 3 0,-6-6 0,3 2 0,-4-4 0,0 1 0,0-1 0,-3 5 0,2 0 0,-3 4 0</inkml:trace>
  <inkml:trace contextRef="#ctx0" brushRef="#br0" timeOffset="1">494 474 24575,'0'13'0,"0"-3"0,0 4 0,0-5 0,0 4 0,0-3 0,0 3 0,0-4 0,4-5 0,1 4 0,3-7 0,1 3 0,0-4 0,0 0 0,0 0 0,0 0 0,0-4 0,0-1 0,0-4 0,0 0 0,0-1 0,-4 1 0,3 0 0,-2 4 0,-1-3 0,3 2 0,-7-3 0,7 0 0,-7 0 0,3 0 0,0 4 0,-7 4 0,6 6 0,-6 4 0,3 0 0,0 0 0,0-1 0,0 1 0,3-4 0,2-1 0,4-4 0,0 0 0,0 0 0,0 0 0,0-4 0,-1 3 0,1-3 0,-1 4 0,0 0 0,1 0 0,-5 4 0,4-3 0,-7 7 0,7-7 0,-7 7 0,6-3 0,-6 4 0,7-5 0,-4 0 0,5-4 0,0 0 0,0 0 0,0-4 0,0-1 0,0-4 0,0 4 0,-1 1 0,1 0 0,0 3 0,0-8 0,0 8 0,0-3 0,0 4 0,0 0 0,0 0 0,0 0 0,-1 0 0,2 0 0,-5 4 0,-1 1 0,-4 3 0,0 1 0,0 0 0,3-4 0,2-1 0,4-4 0,0 0 0,5 0 0,-4 0 0,9 0 0,-8-4 0,8-2 0,-9 1 0,4 0 0,-6 5 0,1 0 0,0 0 0,0 0 0,0 0 0,-4 4 0,-5-3 0,-1 6 0,-3-1 0,11-1 0,10-1 0,3-4 0,6-5 0,-11 0 0,-1-1 0,-5 2 0,0 4 0,0 0 0,5-9 0,-4 7 0,9-12 0,-9 13 0,4-7 0,-5 7 0,0-3 0,0 4 0,-1 0 0,1 0 0,-1 0 0,-3-4 0,-2-1 0,-3-3 0,0-1 0,0 0 0,0 0 0,0-5 0,-4 3 0,3 1 0,-3 6 0</inkml:trace>
  <inkml:trace contextRef="#ctx0" brushRef="#br0" timeOffset="2">1881 318 24575,'0'3'0,"0"0"0,0 10 0,0-4 0,0 0 0,0 0 0,0 0 0,0 0 0,0 0 0,0 0 0,0 0 0,0 1 0,0-1 0,-4 0 0,3 0 0,-4 0 0,5 0 0,0 0 0,0 0 0,-4-4 0,3 3 0,-3-3 0,0 0 0,3 3 0,-3-3 0,0 0 0,3 3 0,-3-3 0,4 3 0,-4-3 0,3 3 0,-3-3 0,4 4 0,-5-5 0,4 4 0,-6-7 0,2 2 0,0-3 0,1 0 0</inkml:trace>
  <inkml:trace contextRef="#ctx0" brushRef="#br0" timeOffset="3">2176 495 24575,'11'0'0,"0"-3"0,1 0 0,-3-3 0,3 2 0,-6-1 0,3 5 0,-4-3 0,1 3 0,-1 0 0,1 0 0,-1 0 0,3 0 0,2 0 0,-1 0 0,-1 0 0,-2 0 0,0 0 0,-3 3 0,-1 0 0,-2 5 0,0 1 0,-3 3 0,0 1 0,-3-4 0,3 0 0,0-4 0,3 1 0,5-3 0,1-1 0,6-2 0,4-3 0,-3 0 0,3-4 0,-4 1 0,-3 0 0,3 3 0,-6-2 0,3 4 0,-4-2 0,-2 6 0,-3 0 0,7-8 0,-5 3 0,9-8 0,-6 4 0,1 3 0,-1 1 0,1 2 0,2 0 0,-2 0 0,3 0 0,-4 0 0,1 0 0,-1 0 0,-1 2 0,-2 1 0,-2 5 0,0-1 0,0 4 0,0-5 0,0 3 0,2-6 0,1 0 0,3-3 0,-1 0 0,0 0 0,0 0 0,1 0 0,6 0 0,5-7 0,13-2 0,10-10 0,12-4 0,6-3 0,-9 4 0,11 0 0,-22 6 0,8 3 0,-12 2 0,-13 7 0,-1 0 0,-10 4 0,-2 0 0,-5 3 0,0 0 0,-3 2 0,0 1 0,0-1 0,-3 1 0,0-1 0,-2 1 0,-1-1 0,1-2 0,-1 2 0,1-2 0,-1 2 0,-3 1 0,3 3 0,-6 0 0,5 4 0,-4-4 0,4 3 0,-5-3 0,5 3 0,-2-2 0,4-2 0,1-2 0,-1-1 0,5 1 0,-3-1 0,3 1 0,2-3 0,4-3 0,3-6 0,1-1 0,1-5 0,-4 6 0,1-3 0,-2 1 0,0 1 0,-1 1 0,1 1 0,-1 2 0,1 0 0,-3-2 0,2 5 0,-2-3 0,0 1 0,2 1 0,-5-4 0,5 5 0,-2-5 0,3 2 0,2 0 0,2-3 0,2 3 0,0-1 0,0 2 0,1-1 0,-4 2 0,0-2 0,-4 3 0,1 0 0,-1 0 0,1 0 0,-3 3 0,-1 0 0,-2 2 0,0 0 0,0 4 0,0-3 0,0 6 0,0-6 0,2 6 0,-1-6 0,4 2 0,-2-2 0,3-3 0,-1 0 0,1-3 0,-1 0 0,1 0 0,-1 0 0,1 0 0,-1 0 0,1 0 0,-3-5 0,-3-5 0,-1 3 0,-2-2 0</inkml:trace>
  <inkml:trace contextRef="#ctx0" brushRef="#br0" timeOffset="4">3730 426 24575,'0'8'0,"0"0"0,0-3 0,0 1 0,-2-1 0,1 1 0,-2-1 0,3 1 0,0-1 0,0 1 0,0-1 0,0 1 0,-2 0 0,1-1 0,-1 1 0,2-1 0,0 1 0,0-1 0,-3 1 0,3-1 0,-3 1 0,3-1 0,0 1 0,0-1 0,-2 1 0,1-1 0,-1 0 0,2 1 0,-3-3 0,3 2 0,-3-2 0,1 0 0,1-1 0,-1-2 0</inkml:trace>
  <inkml:trace contextRef="#ctx0" brushRef="#br0" timeOffset="5">4051 509 24575,'5'-3'0,"1"-5"0,0 7 0,2-5 0,-4 9 0,1 0 0,-5 2 0,0 4 0,0 0 0,0 0 0,0 3 0,-3-4 0,2 1 0,-1-1 0,2-2 0,0 0 0,2-3 0,1-1 0,2-2 0,4 0 0,-3-2 0,6 1 0,-6-4 0,3 2 0,-4 0 0,1 0 0,-1 3 0,1-2 0,-3-1 0,-1-3 0,1 4 0,0-1 0,3 3 0,-1 0 0,1 0 0,-1 0 0,1 0 0,-1 0 0,1 0 0,-1 0 0,1 0 0,-1-2 0,-5 1 0,2 1 0,-2 1 0,6-1 0,3-7 0,3 0 0,-2-4 0,-1 4 0,-4 1 0,1 1 0,-8 4 0,-2 2 0,-4 2 0,-4 3 0,6 0 0,0-1 0,3 1 0,5-3 0,4-1 0,3-2 0,11-6 0,-2 1 0,6-5 0,-7 0 0,-1 6 0,-7-4 0,0 7 0,-4-1 0,-2 4 0,-3 1 0,-3 2 0,-3 1 0,1-1 0,2 1 0,0 0 0,5-3 0,4-1 0,3-2 0,7-3 0,-3-3 0,3-1 0,-4-2 0,-2 5 0,-2 1 0,-2 3 0,-1 0 0,-2 3 0,-3-3 0,0 5 0,2-4 0,8 1 0,6-2 0,4-3 0,0-1 0,-3-2 0,-2 2 0,-2 1 0,-4 3 0,0 0 0,-4 0 0,-4 2 0,-2 1 0,-4 3 0,4-3 0,5-1 0,5-2 0,0 0 0,-1 0 0,-2 0 0,-1 0 0,-1 2 0,-2 1 0,-2 3 0,-2-1 0,-2 1 0,4-3 0,3-3 0,6-4 0,3-2 0,4 0 0,-6 0 0,2 2 0,-6 1 0,-1 3 0,1 0 0,-3 3 0,-3 0 0,-3 2 0,-3 1 0,1-1 0,6-4 0,7-2 0,7-5 0,5-1 0,1 0 0,-5 3 0,-3-1 0,-1 4 0,-6-1 0,2 2 0,-4 2 0,-2 1 0,-2 2 0,2-4 0,8-5 0,0-3 0,5-2 0,-2 5 0,-4-1 0,-1 5 0,-2-3 0,-1 3 0,-2 2 0,0 1 0,-3 3 0,0-1 0,-3-2 0,3-2 0,3-5 0,7-5 0,7 2 0,3-3 0,-3 4 0,-2-1 0,-5 4 0,-2 0 0,-2 3 0,-1 0 0,-4 0 0,1 0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7T20:12:45.668"/>
    </inkml:context>
    <inkml:brush xml:id="br0">
      <inkml:brushProperty name="width" value="0.1" units="cm"/>
      <inkml:brushProperty name="height" value="0.1" units="cm"/>
      <inkml:brushProperty name="color" value="#00A0D7"/>
    </inkml:brush>
    <inkml:brush xml:id="br1">
      <inkml:brushProperty name="width" value="0.1" units="cm"/>
      <inkml:brushProperty name="height" value="0.1" units="cm"/>
      <inkml:brushProperty name="color" value="#849398"/>
    </inkml:brush>
    <inkml:brush xml:id="br2">
      <inkml:brushProperty name="width" value="0.025" units="cm"/>
      <inkml:brushProperty name="height" value="0.025" units="cm"/>
      <inkml:brushProperty name="color" value="#00A0D7"/>
    </inkml:brush>
    <inkml:brush xml:id="br3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294 140 24575,'8'0'0,"6"0"0,-4 0 0,6 0 0,0 0 0,1-3 0,-1 2 0,4-2 0,-4 0 0,1 2 0,-1-2 0,-4 0 0,0 2 0,1-4 0,-1 4 0,0-2 0,0 3 0,1 0 0,-1-2 0,0 1 0,1-2 0,-1 3 0,0 0 0,4 0 0,-6 0 0,5 0 0,-6 0 0,4 0 0,-4 0 0,3 0 0,-6 0 0,2 0 0,-2 0 0,-1 0 0,4 0 0,-3 0 0,3 0 0,-4 0 0,1 0 0,-1 0 0,1 0 0,-1 0 0,0 0 0,1 0 0,-1 0 0,0 0 0,1 0 0,3 0 0,-3 0 0,5 0 0,-1 0 0,2 0 0,-3 0 0,3 0 0,-6 0 0,6 0 0,-3 0 0,3 0 0,-3 0 0,3 0 0,-3 0 0,3 0 0,-2 0 0,1 0 0,-4 0 0,4 0 0,-5 0 0,3 0 0,-1 0 0,-1 0 0,4 0 0,-4 0 0,4 0 0,-5 0 0,6 0 0,-3 0 0,1 0 0,1 0 0,-2 0 0,1 0 0,1 0 0,-2 0 0,4 0 0,-1 0 0,0 0 0,1 0 0,-4 0 0,6 0 0,-5 0 0,6 0 0,-4 0 0,0 0 0,1 0 0,-1 0 0,0 0 0,0 0 0,1 3 0,3-2 0,-3 1 0,3-2 0,-4 0 0,0 0 0,4 0 0,6 0 0,-4 0 0,7 0 0,-9 0 0,5 0 0,-1 0 0,0 0 0,0 3 0,-3-2 0,2 2 0,-6-3 0,3 0 0,-4 0 0,4 0 0,-3 0 0,0 0 0,-1 0 0,-3 0 0,3 0 0,0 0 0,1 0 0,-1 0 0,0 0 0,4 0 0,-3 0 0,3 0 0,0 0 0,-3 0 0,6 0 0,-6 0 0,3 0 0,-4 0 0,6 0 0,-4 0 0,4 0 0,-6 0 0,0 0 0,0 0 0,1 0 0,-1 0 0,0 0 0,1 0 0,-1 0 0,0 0 0,0 0 0,1 0 0,-1 0 0,0 0 0,0 0 0,4 0 0,-3 0 0,3 0 0,0 0 0,-3 0 0,3 0 0,-4 0 0,0 0 0,4 0 0,-3 0 0,3 0 0,0 0 0,-3 0 0,8 0 0,-7 0 0,4 0 0,-6 0 0,0 0 0,-2 0 0,1 3 0,-2-2 0,4 1 0,-1-2 0,0 0 0,1 0 0,-1 0 0,0 0 0,-3 0 0,3 0 0,-6 0 0,3 0 0,-4 0 0,1 0 0,-1 0 0,-2 3 0,2-3 0,-2 3 0,2-3 0,1 0 0,-1 0 0,4 3 0,0-3 0,3 3 0,4-3 0,-3 0 0,3 0 0,-4 0 0,-2 0 0,1 0 0,-5 2 0,3-1 0,-3 2 0,-1-3 0,1 0 0,-1 0 0,0 0 0,1 0 0,2 2 0,1-1 0,7 2 0,1-3 0,3 0 0,0 3 0,0-3 0,-3 3 0,2-3 0,-6 0 0,3 0 0,0 0 0,-3 0 0,3 0 0,-7 0 0,3 0 0,-3 0 0,0 0 0,3 0 0,-6 0 0,3 0 0,-4 0 0,1 0 0,-1 0 0,1 0 0,-1 0 0,1 0 0,2 0 0,1 3 0,4-2 0,-1 2 0,0-3 0,0 0 0,-2 0 0,-2 0 0,-2 0 0,-1 0 0,1 0 0,-1 0 0,-1 2 0,-2 1 0,0-1 0,-1 3 0,1-2 0,-2 2 0,0 0 0,0 1 0,0-1 0,0 0 0,3-2 0,-3 1 0,5-3 0,-5 3 0,3-1 0,-3 2 0,0 0 0,0 0 0,0 0 0,0 1 0,0-1 0,0 1 0,0-1 0,0 0 0,0 1 0,0-1 0,0 0 0,0 0 0,0 0 0,0 0 0,0 1 0,0-1 0,0 0 0,0 0 0,0 1 0,0-1 0,0 1 0,0-1 0,0 0 0,0 1 0,0-1 0,0 1 0,0-1 0,-3-2 0,3 2 0,-3-2 0,3 2 0,0 1 0,0-1 0,0 0 0,0 1 0,0-1 0,0 0 0,0 0 0,0 1 0,0-1 0,-2-2 0,1 2 0,-1-2 0,-1 0 0,3 2 0,-3-2 0,1 0 0,1 1 0,-1-1 0,2 3 0,0-1 0,0 0 0,0 1 0,0-1 0,0 0 0,0 1 0,0-1 0,0 0 0,0 0 0,0 0 0,0 0 0,0 1 0,0-1 0,0 0 0,0 0 0,0 0 0,0 0 0,0 1 0,0-1 0,0 0 0,0 0 0,0 0 0,0 0 0,0 1 0,0-1 0,0 0 0,0 0 0,0 0 0,0 0 0,0 0 0,-3-2 0,3 2 0,-3-2 0,3 2 0,-2 0 0,1 0 0,-1 0 0,2 0 0,-2-2 0,1 2 0,-2-2 0,1 0 0,1 1 0,-4-1 0,5 2 0,-5-2 0,4 2 0,-3-2 0,3 2 0,-4-2 0,5 2 0,-3-2 0,1 0 0,1 2 0,-4-3 0,2 1 0,-2 2 0,-1-4 0,1 4 0,-1-2 0,1 2 0,-1 1 0,0-1 0,1-2 0,-1 2 0,1-2 0,-1 0 0,0 2 0,1-4 0,0 1 0,0-2 0,0 0 0,-1 0 0,1 0 0,0 0 0,0 0 0,0 0 0,-1 0 0,1 0 0,0 0 0,0 0 0,-4 0 0,0 0 0,-7-3 0,-1 2 0,1-2 0,-4 3 0,4 0 0,-5-3 0,1 3 0,-4-3 0,2 3 0,-2 0 0,4-3 0,0 2 0,3-5 0,1 5 0,4-1 0,2-1 0,2 2 0,2-4 0,1 2 0,-1 0 0,3-2 0,-1 3 0,1-2 0,-2 2 0,-7 2 0,-2 0 0,-6 0 0,-4 0 0,-2-3 0,1 2 0,-8-2 0,6 3 0,-7 0 0,5 0 0,-1 0 0,5 0 0,1 0 0,4 0 0,-1 0 0,7 0 0,-1 0 0,9 0 0,-3 0 0,4 0 0,-1 0 0,1 0 0,0 0 0,0 0 0,0 0 0,-3 0 0,-4 0 0,-4 0 0,-4 0 0,-5 0 0,0 0 0,0 0 0,-4 0 0,4 3 0,-5 1 0,5 0 0,-3 3 0,10-7 0,-6 7 0,11-7 0,-3 3 0,7-3 0,-3 3 0,6-2 0,-2 2 0,3-3 0,-1 0 0,1 0 0,-3 0 0,-5 0 0,-4 0 0,-7 0 0,-2 0 0,-3 0 0,-1 0 0,1 0 0,4 0 0,-4 0 0,8 0 0,0 0 0,2 0 0,6 0 0,-3 0 0,3 0 0,4 0 0,-3 0 0,6 0 0,-6 0 0,6 0 0,-3 0 0,4 0 0,-1 0 0,1 0 0,0 0 0,-1 0 0,-1 0 0,-6 0 0,-7 0 0,-5 0 0,-9 0 0,-1 0 0,-5 0 0,0 0 0,0 0 0,-5 3 0,4 2 0,-3 3 0,4 0 0,0 0 0,5-1 0,-4-2 0,9 1 0,-4-5 0,4 6 0,5-7 0,0 7 0,9-7 0,0 3 0,0 0 0,3-2 0,0 2 0,1-3 0,6 0 0,-3 0 0,4 0 0,-1 0 0,1 0 0,0 0 0,-1 0 0,-2 0 0,-5 0 0,0 0 0,-7 0 0,7 0 0,-6-3 0,2-1 0,-3-3 0,3 1 0,1 2 0,0-2 0,3 3 0,-3-4 0,4 4 0,-1-3 0,1 6 0,3-6 0,-3 6 0,6-3 0,-6 1 0,6 1 0,-3-2 0,0 0 0,3 3 0,-3-3 0,4 0 0,-4 3 0,3-5 0,-3 2 0,1-1 0,1-1 0,-4 5 0,4-5 0,-4 4 0,1-1 0,1-1 0,-3 3 0,3-6 0,-1 6 0,-1-6 0,4 5 0,-4-1 0,8-1 0,-5 3 0,5-5 0,0 2 0,1-3 0,-1 1 0,3 0 0,-5-1 0,2 0 0,-3 1 0,0-1 0,1 0 0,-1-2 0,0 1 0,0-1 0,0-1 0,3 3 0,-2-3 0,4 1 0,-4 1 0,5-1 0,-3-1 0,3 3 0,0-3 0,0 0 0,0 0 0,0-3 0,0-1 0,0 1 0,0 0 0,0-1 0,0 1 0,0 0 0,0-1 0,0 4 0,0-3 0,0 6 0,0-3 0,0 4 0,0-1 0,0 0 0,0 1 0,0-1 0,0 1 0,0-1 0,0 1 0,0 0 0,0-1 0,3 1 0,-3-1 0,5-2 0,-4 1 0,4-1 0,-4-1 0,4 0 0,-4-4 0,5-2 0,-3 1 0,1-5 0,1 6 0,-1-7 0,-1 7 0,3-3 0,-5 7 0,1 0 0,-2 4 0,0-1 0,0 0 0,3 3 0,0 1 0,2 2 0,1 0 0,-1 2 0,1 1 0,-1 3 0,0-1 0,4 1 0,-3 0 0,3 0 0,-4-1 0,1 1 0,-1-3 0,1-1 0,0-2 0,-1 0 0,1 0 0,-1 0 0,1 0 0,-1 0 0,0 0 0,1 0 0,-1 0 0,1 0 0,-1 0 0,0 0 0,0 0 0,0 0 0,1-2 0,-1 1 0,1-4 0,-1 2 0,1-3 0,-1 1 0,1-1 0,-1 1 0,4 1 0,-3-1 0,3 5 0,-4-3 0,1 3 0,-1 0 0</inkml:trace>
  <inkml:trace contextRef="#ctx0" brushRef="#br1" timeOffset="1">3527 177 24575,'0'11'0,"0"-2"0,0 2 0,0-2 0,0 1 0,0 1 0,0-1 0,0-1 0,0 2 0,0-4 0,0 1 0,0-2 0,0-1 0,0 1 0,0-1 0,0 1 0,0-1 0,0 1 0,0 0 0,0-1 0,0 1 0,0 2 0,0-2 0,0 3 0,0-4 0,0 1 0,0-1 0,0 1 0,0-1 0,0 1 0,0 3 0,0-3 0,0 2 0,0-2 0,0 2 0,0-1 0,0 1 0,2 1 0,-1-3 0,4 2 0,-4 1 0,1-3 0,1 3 0,-3-4 0,3 4 0,-1-3 0,-1 3 0,1-4 0,1 1 0,-2-1 0,1 1 0,0-1 0,-1 1 0,4-1 0,-5 1 0,5-3 0,-4 1 0,4-3 0,-5 4 0,5-5 0,-4 5 0,1-2 0,1 1 0,-2 0 0,3-3 0,-3 4 0,2-2 0,-1 0 0,-1 2 0,3-2 0,-3 2 0,4 1 0,-5-1 0,3 1 0,-1-3 0,-1 2 0,4-5 0,-2 3 0,2-3 0,0 0 0,0 0 0,0 0 0,1 0 0,-1 0 0,0 0 0,1 0 0,-1 0 0,1 0 0,-1-3 0,0 3 0,1-5 0,-1 4 0,1-1 0,-1 2 0,4 0 0,-3 0 0,6 0 0,-6 0 0,6 0 0,-6 0 0,5 0 0,-4 0 0,1 0 0,1-3 0,-3 3 0,2-3 0,-2 3 0,-1 0 0,1 0 0,-1 0 0,1 0 0,0 0 0,-1 0 0,1 0 0,2 0 0,-2 0 0,3 0 0,-3 0 0,2 0 0,-2 0 0,3 0 0,-3 0 0,-1 0 0,4 0 0,-3 0 0,5 0 0,-4 0 0,4 0 0,-4 0 0,4 0 0,-2 0 0,4 0 0,-1 0 0,4 0 0,-3 0 0,3 0 0,-4 0 0,4 0 0,-3 0 0,3 0 0,-1 0 0,-1 0 0,5 0 0,-6 0 0,6 0 0,-2 3 0,3-2 0,-3 4 0,6-4 0,-5 5 0,6-3 0,-4 1 0,0 2 0,1-5 0,3 5 0,-3-2 0,3 0 0,-4 2 0,0-2 0,1 2 0,-1-2 0,0 2 0,0-5 0,0 5 0,1-6 0,-1 6 0,-4-5 0,0 2 0,-4 0 0,1-2 0,-1 1 0,0-2 0,1 0 0,-1 0 0,0 0 0,0 0 0,1 0 0,-1 0 0,0 0 0,0 0 0,-2 0 0,1 0 0,-2 0 0,1 0 0,1 0 0,-5 0 0,6 0 0,-6 0 0,6 0 0,-3 0 0,0 0 0,3 0 0,-6 0 0,3 0 0,-1 0 0,-2 0 0,6 0 0,-6 0 0,6 0 0,-6 0 0,6 0 0,-6 0 0,5 0 0,-4 0 0,4 0 0,-1 0 0,2 0 0,-3 0 0,3 0 0,-3 0 0,3 0 0,-3 0 0,3 0 0,-3 0 0,3 0 0,1 0 0,-1 0 0,0 0 0,0 0 0,1 0 0,-1 0 0,0 0 0,0 0 0,1 0 0,-1 0 0,0 0 0,0 0 0,1 0 0,-1 0 0,0 0 0,4 0 0,-6 0 0,5 0 0,-5 0 0,2 0 0,0 0 0,0 0 0,1 0 0,-1 0 0,0 0 0,4 0 0,0 0 0,1 0 0,2 0 0,-2 0 0,3 0 0,0 0 0,0 0 0,1 0 0,-5 0 0,4 0 0,-4 0 0,1 0 0,2 0 0,-6 0 0,3 0 0,-4 0 0,1 0 0,-1 0 0,0 0 0,-2 0 0,1 0 0,-5 0 0,6 0 0,-3 0 0,3 0 0,1 0 0,-4 0 0,2 0 0,-4 0 0,4 0 0,-4 0 0,1 0 0,1 0 0,-3 0 0,2 0 0,1 0 0,-3 0 0,3 0 0,-4 0 0,1 0 0,2 0 0,-1 0 0,1 0 0,-2 0 0,-1 0 0,0 0 0,0 0 0,-2-2 0,2-1 0,-5-2 0,3 0 0,-3-1 0,0 1 0,2 1 0,-1-1 0,1 2 0,-2-2 0,0-1 0,0 0 0,3 3 0,-3-2 0,3 2 0,-3-2 0,0-1 0,2 0 0,-1 1 0,1-1 0,1 0 0,-3 1 0,3-1 0,-1 0 0,-1 1 0,1-1 0,-2 1 0,3 2 0,-3-2 0,3 1 0,-3-1 0,0-1 0,0 1 0,0-1 0,0 0 0,0 1 0,0-1 0,0 0 0,0 1 0,0-1 0,0 0 0,0-2 0,0 1 0,0-1 0,0-1 0,0 0 0,0-1 0,0-1 0,0 4 0,0-4 0,0 4 0,0-4 0,0 4 0,0-1 0,0 2 0,0-2 0,0 1 0,0-1 0,0 2 0,0 0 0,0 1 0,0-1 0,0 1 0,0 0 0,0-1 0,0 1 0,0 0 0,0 0 0,0 0 0,0-1 0,0 1 0,0 0 0,0 0 0,0-1 0,0 1 0,0 0 0,0-1 0,0 1 0,0-1 0,2 3 0,-1-2 0,1 2 0,-2-2 0,0 0 0,0 0 0,0-1 0,0 1 0,0 0 0,0 0 0,0 0 0,0-1 0,0 1 0,0-1 0,0 1 0,0 0 0,0-1 0,0-2 0,0-1 0,0-1 0,0-1 0,0 1 0,0 1 0,0 0 0,0 4 0,-2-1 0,-1 4 0,-3-1 0,1 3 0,-1 0 0,1 0 0,-1 0 0,0 0 0,1 0 0,-1 0 0,0 0 0,1 0 0,-1 0 0,1 0 0,-1 0 0,-3 0 0,3 0 0,-3 0 0,4 0 0,-1 0 0,0 3 0,1-3 0,-1 3 0,1-1 0,-1-1 0,1 1 0,-1-2 0,1 0 0,-1 0 0,-2 0 0,1 0 0,-4 0 0,1 0 0,1 0 0,-3 0 0,3 0 0,-3 0 0,-1 0 0,4 0 0,-3 0 0,3-3 0,-3 2 0,-1-1 0,4 2 0,-3 0 0,3 0 0,-3-3 0,-1 2 0,4-2 0,-3 3 0,3-2 0,-4 1 0,4-2 0,-3 3 0,3-3 0,-3 3 0,-1-3 0,4 1 0,-3 1 0,3-2 0,-3 1 0,-1 1 0,1-4 0,0 4 0,-1-5 0,1 6 0,-4-6 0,3 5 0,-3-5 0,4 6 0,-4-6 0,3 5 0,-7-2 0,7 3 0,-3 0 0,0 0 0,3 0 0,-3 0 0,0-3 0,3 2 0,-3-2 0,4 3 0,-1 0 0,1 0 0,0 0 0,-1 0 0,1 0 0,0 0 0,-1 0 0,1 0 0,0 0 0,-1 0 0,1 0 0,0 0 0,2 0 0,-1-3 0,2 3 0,-1-3 0,-1 3 0,4 0 0,-1 0 0,-1 0 0,0 0 0,-1 0 0,-1 0 0,1 0 0,-2 0 0,0-3 0,-1 2 0,1-1 0,-1 2 0,4 0 0,-3-3 0,3 2 0,-3-1 0,-1 2 0,1 0 0,0 0 0,2 0 0,-5 0 0,8 0 0,-12 0 0,9 0 0,-6 0 0,4 0 0,-1 0 0,1 0 0,-4 0 0,3 0 0,-3 0 0,0 0 0,0 0 0,-1 0 0,-2 0 0,5 0 0,-5 0 0,6 0 0,-7 0 0,7 0 0,-6 0 0,6 0 0,-3 0 0,3 0 0,1 0 0,0 0 0,-1 0 0,1 0 0,0 0 0,-1 0 0,4 0 0,-3 0 0,3 0 0,-3 0 0,-1 0 0,4 0 0,-6 0 0,5 0 0,-6 0 0,0 0 0,3 0 0,-3 0 0,0 0 0,3 0 0,-7 0 0,7 0 0,-6 0 0,5 0 0,-2 0 0,1 0 0,-2 0 0,0 0 0,-2 0 0,5 0 0,-5 0 0,6 0 0,-3 0 0,4 0 0,-4 0 0,2 0 0,-5 0 0,6 0 0,-6 0 0,5 0 0,-5 0 0,6 0 0,-3 0 0,4 0 0,-1 0 0,4 0 0,-3 0 0,3 0 0,0 0 0,0 0 0,0-3 0,3 2 0,-6-2 0,3 3 0,0 0 0,-3-2 0,6 1 0,-6-2 0,6 3 0,-6 0 0,6 0 0,-3 0 0,3 0 0,1 0 0,-1 0 0,1 0 0,0 0 0,0 0 0,-1 0 0,-2 0 0,-2 0 0,-2 0 0,3 0 0,-3 0 0,3 0 0,-4 0 0,4 0 0,-3 0 0,6 0 0,-3 0 0,1 0 0,1 0 0,-1 0 0,7 0 0,4 5 0,3-4 0,2 7 0,-5-5 0,2 2 0,-4 1 0,4-1 0,-5 1 0,3-1 0,-1 1 0,-1 3 0,1-3 0,-2 5 0,3-1 0,-2 2 0,2-3 0,-3 3 0,0-6 0,0 5 0,0-4 0,0 1 0,0 1 0,0-3 0,0 3 0,0-4 0,0 1 0,0-1 0,0 1 0,-3-3 0,0-1 0,0-11 0,1 1 0,2-2 0,0 4 0</inkml:trace>
  <inkml:trace contextRef="#ctx0" brushRef="#br2" timeOffset="2">394 346 24575,'0'5'0,"0"0"0,0 1 0,0-1 0,0 1 0,0-1 0,0 0 0,0 0 0,0 1 0,0-1 0,0 0 0,0 1 0,0-1 0,0 1 0,0-1 0,0 0 0,0 1 0,0-1 0,0 0 0,0 1 0,0-1 0,0 0 0,0 1 0,0-1 0,0 1 0,0-1 0,0 0 0,0 1 0,0-1 0,0 0 0,0 1 0,0-1 0,0 0 0,0 0 0,0 0 0,0 1 0,0-1 0,0 0 0,0 0 0,0 1 0,0-1 0,2-2 0,-1-1 0,1-2 0</inkml:trace>
  <inkml:trace contextRef="#ctx0" brushRef="#br2" timeOffset="3">399 347 24575,'5'0'0,"0"0"0,1 0 0,-1 0 0,0 0 0,1 0 0,-1 0 0,0 0 0,-2 2 0,1-1 0,-3 4 0,3-5 0,-1 3 0,0-1 0,2-2 0,-2 3 0,2-3 0,0 0 0,0 0 0,1 0 0,-1 0 0,1 0 0,-1 0 0,1 0 0,-1 0 0,1 0 0,-1 0 0,0 0 0,0 0 0,0 0 0,0 0 0,0 0 0,0 0 0,1 0 0,-1 0 0,1 0 0,-1 0 0,0 0 0,1 0 0,-3-3 0,1 3 0,-3 0 0,1 3 0,-2 2 0,0 4 0,0-3 0,0 2 0,0 1 0,0-3 0,-3 3 0,3-4 0,-3 1 0,3-1 0,0 1 0,0-1 0,0 1 0,0-1 0,0 1 0,0 0 0,0-1 0,0 1 0,0-1 0,-2-2 0,1 2 0,-1-2 0,2 3 0,0-1 0,0 1 0,0-1 0,0 1 0,-3-3 0,3 2 0,-3-2 0,3 2 0,-2-2 0,1 2 0,-2-2 0,3 3 0,0-1 0,0 1 0,0-1 0,0 0 0,-2-2 0,-1-1 0,-2-2 0,2 0 0,1 0 0</inkml:trace>
  <inkml:trace contextRef="#ctx0" brushRef="#br2" timeOffset="4">762 389 24575,'0'6'0,"0"-1"0,0 0 0,0 1 0,0-1 0,0 1 0,0 0 0,0 2 0,0-2 0,0 3 0,0-3 0,0-1 0,0 1 0,0 2 0,0-2 0,0 3 0,0-3 0,0-1 0,0 1 0,0-1 0,0 1 0,0-1 0,0 1 0,0-1 0,0 1 0,0-1 0,0 0 0,0 0 0,0 0 0,2-2 0,1-1 0,2-2 0,1 0 0,-1 0 0,0 0 0,1 0 0,-1 0 0,1 0 0,-1 0 0,0 0 0,1 0 0,-1 0 0,0 0 0,1 0 0,-1 0 0,0 0 0,0 0 0,1-2 0,-1-1 0,-2-2 0,-1-1 0,0 1 0,-1-1 0,1 1 0,1-1 0,-2 1 0,3-1 0,-3 1 0,2-1 0,-3 0 0,2 1 0,-1 0 0,1-1 0,-2 0 0,0 1 0,0-1 0,0 1 0,0-4 0,0 3 0,0-6 0,0 6 0,0-6 0,0 6 0,0-3 0,0 1 0,0 1 0,0-1 0,0 2 0,0 1 0,0-1 0,0 1 0,0 0 0,-2 2 0,-1 1 0,-3 2 0,1 0 0,0 0 0,-1 0 0,0 0 0,1 0 0,-1 0 0,1 0 0,-1 0 0,1 0 0,-1 0 0,1 0 0,0 0 0,0 0 0,-1 0 0,1 0 0,-1 0 0,3 2 0,-1-1 0,3 3 0,-4-1 0,5 3 0,-5-1 0,2-2 0,0 2 0,-2-2 0,4 2 0,-1 1 0,2-1 0,0 1 0,-3-1 0,3-2 0,-3 0 0</inkml:trace>
  <inkml:trace contextRef="#ctx0" brushRef="#br2" timeOffset="5">1076 359 24575,'0'5'0,"0"0"0,0 1 0,-5-1 0,3 1 0,-3 0 0,5-1 0,-2 1 0,1-1 0,-4 0 0,4 0 0,-1 1 0,2-1 0,-3-2 0,3 2 0,-3-2 0,3 3 0,0-1 0,-2 0 0,1 1 0,-3-3 0,3 2 0,-2-2 0,3 2 0,0 0 0,0 0 0,0 0 0,0 0 0,0 0 0,0 0 0,0 1 0,0-1 0,0 0 0,0 0 0,0 0 0,0 0 0,0 1 0,0-1 0,0 0 0,0 1 0,0-1 0,0-4 0,0-4 0,0-3 0,0-2 0,0 2 0,0 1 0,0-4 0,0 3 0,3-6 0,-2 3 0,2-4 0,-1 1 0,-1 0 0,4 2 0,-4-1 0,4 4 0,-2-1 0,0 2 0,2 3 0,-5-2 0,5 2 0,-2-3 0,0 1 0,0-1 0,-1 3 0,-1-2 0,1 2 0,1-3 0,-3 1 0,3-1 0,-1 3 0,-1-2 0,1 2 0,-2-3 0,0 1 0,0 0 0,0 4 0,0 4 0,0 3 0,0 2 0,0-2 0,0-1 0,0 1 0,0-1 0,0 0 0,0 1 0,0 0 0,0-1 0,0 1 0,3-1 0,-3 0 0,3 1 0,-3-1 0,2 1 0,-1-1 0,1 0 0,-2 1 0,3 0 0,-3-1 0,3 1 0,-1-4 0,-1 3 0,1-2 0,1 0 0,-3 2 0,5-4 0,-5 4 0,5-5 0,-4 5 0,3-4 0,-3 3 0,3-3 0,-1 1 0,0 0 0,2-1 0,-5 4 0,5-5 0,-4 5 0,1-2 0,-2 2 0,2-2 0,-1 1 0,1-1 0,-4 0 0,-1-1 0,-5-2 0,1-5 0,-2 1 0,3-5 0,1 4 0,-1 1 0,1-1 0,-1 5 0,1-3 0,-1 3 0,1 0 0,0 0 0,0 0 0,0 0 0,-1 0 0,1 0 0,0 3 0,-1-3 0,1 5 0,-1-4 0,1 1 0,0-2 0,-1 0 0,1 0 0,0 0 0,2 3 0,-2-3 0,2 3 0,-2-3 0,-1 0 0,1 0 0,0 0 0,0 0 0,-1 0 0,1 0 0,2 2 0,1 1 0,2 2 0,0 1 0,0-1 0,0 0 0,0 1 0,2-1 0,1 1 0,3-1 0,-1-2 0,1 2 0,-1-2 0,1 0 0,-1 2 0,1-2 0,-1 0 0,1 2 0,0-2 0,-3 3 0,2-3 0,-2 2 0,2-5 0,1 3 0,-1-3 0,0 0 0,1 0 0,-1 0 0,0 0 0,1 0 0,-3-9 0,-1 6 0,-2-6 0</inkml:trace>
  <inkml:trace contextRef="#ctx0" brushRef="#br2" timeOffset="6">1219 550 24575,'0'5'0,"-2"-2"0,1 2 0,-1-2 0,0 0 0,1 1 0,-4-3 0,5 4 0,-5-4 0,4 3 0,-4-3 0,4 4 0,-4-5 0,2 5 0,-2-2 0,-1 0 0,3 2 0,-2-4 0,5 3 0,-3-3 0,3 1 0</inkml:trace>
  <inkml:trace contextRef="#ctx0" brushRef="#br2" timeOffset="7">1319 379 24575,'0'8'0,"0"-2"0,0 6 0,0-6 0,0 5 0,0-1 0,0-1 0,0 3 0,0-6 0,0 5 0,0-4 0,0 1 0,0 1 0,0-3 0,0 3 0,0-1 0,3-2 0,-3 3 0,3-4 0,-1 1 0,-1 0 0,1-1 0,-2 1 0,0-1 0,0 1 0,0-1 0,0 1 0,0-1 0,0 1 0,0-3 0,0-1 0</inkml:trace>
  <inkml:trace contextRef="#ctx0" brushRef="#br2" timeOffset="8">1332 386 24575,'5'0'0,"0"0"0,0 0 0,0 0 0,-2-2 0,2 2 0,-2-3 0,0 1 0,2 1 0,-2-1 0,2 2 0,-2-3 0,2 2 0,-3-3 0,4 3 0,-1-1 0,0 2 0,0 0 0,0 0 0,0 0 0,0 2 0,-2 1 0,-1 2 0,1-2 0,-1 1 0,4-3 0,-1 1 0,-2 0 0,-1 1 0,-2 2 0,0 0 0,0 0 0,0 1 0,0-1 0,0 0 0,0 0 0,0 1 0,0-1 0,0 0 0,0 1 0,0-1 0,0 1 0,0-1 0,0 0 0,0 1 0,0-1 0,0 0 0,0 0 0,0 0 0,-2-2 0,1 2 0,-4-4 0,2 1 0,-2-2 0,0 0 0,-1 0 0,1 0 0,0 0 0,-1 0 0,1 0 0,-1 0 0,1 0 0,-1 0 0,1 0 0,2 0 0,1 0 0</inkml:trace>
  <inkml:trace contextRef="#ctx0" brushRef="#br2" timeOffset="9">1574 562 24575,'0'0'0</inkml:trace>
  <inkml:trace contextRef="#ctx0" brushRef="#br3" timeOffset="10">3985 265 24575,'0'6'0,"0"-1"0,0 1 0,0-1 0,0 1 0,0-1 0,0 1 0,0-1 0,0 1 0,0-1 0,0 1 0,0-1 0,0 0 0,0 1 0,0-1 0,0 0 0,0 1 0,0-1 0,0 0 0,0 1 0,0-1 0,0 0 0,0 1 0,0-1 0,0 0 0,0 0 0,0 0 0,0 0 0,0-2 0,0-1 0</inkml:trace>
  <inkml:trace contextRef="#ctx0" brushRef="#br3" timeOffset="11">4002 372 24575,'2'-5'0,"1"-2"0,3 4 0,-1-3 0,1-2 0,-1 1 0,1-1 0,0 2 0,-1 0 0,1 1 0,-1-1 0,-1 1 0,0 1 0,-3 0 0,4 3 0,-2-1 0,-1 2 0,1 0 0</inkml:trace>
  <inkml:trace contextRef="#ctx0" brushRef="#br3" timeOffset="12">4005 411 24575,'8'0'0,"-1"0"0,1 0 0,-2 0 0,2 0 0,-2 0 0,-1 0 0,1 0 0,0 0 0,-1 0 0,1 0 0,-1 0 0,0 0 0,-2 2 0,2 1 0,-2 0 0,0 2 0,2-4 0,-2 4 0,2-5 0,0 3 0,1-3 0,-1 0 0,0 0 0,-2 2 0,2-1 0,-5 1 0,3-2 0</inkml:trace>
  <inkml:trace contextRef="#ctx0" brushRef="#br3" timeOffset="13">4198 346 24575,'0'0'0</inkml:trace>
  <inkml:trace contextRef="#ctx0" brushRef="#br3" timeOffset="14">4198 346 24575,'0'-5'0,"0"-1"0,0 1 0,0-1 0,0 1 0,0-1 0,2 3 0,-2-1 0,5 3 0,-2-1 0,2 2 0,0-3 0,0 3 0,1-3 0,-1 1 0,1-1 0,2 0 0,2-3 0,-1 6 0,-1-6 0,1 6 0,-3-3 0,3 1 0,-4 1 0,1-1 0,-1 2 0,1 0 0,-3 4 0,-1 0 0,-2 6 0,0-3 0,0 1 0,0-2 0,0-1 0,0 1 0,0-1 0,0 1 0,0-1 0,0 1 0,0-1 0,0 1 0,0-1 0,0 0 0,0 1 0,0-1 0,0 1 0,0-1 0,0 0 0,0 1 0,0-1 0,0 0 0,0 0 0,0 0 0,0 0 0,0 1 0,0-1 0,0 0 0,0 0 0,0 1 0,0-1 0,0 0 0,-2 0 0,-1-2 0,-3-1 0,1-2 0,0 0 0,-1 0 0,1 0 0,-1 0 0,1 0 0,-1 0 0,1 0 0,0-2 0,0 1 0,-1-1 0,1 0 0,-1 1 0,3-4 0,1 2 0,2-2 0,0-1 0,0 1 0,0-1 0,0 1 0,-3-1 0,3 1 0,-2 0 0,2 0 0,0-1 0,0 1 0,0-1 0,0 1 0,0-1 0,0 0 0,0 1 0,0-1 0,0 1 0,0-1 0,0 1 0,0 0 0,0-1 0,0 4 0,0-1 0</inkml:trace>
  <inkml:trace contextRef="#ctx0" brushRef="#br3" timeOffset="15">4444 289 24575,'-2'2'0,"-1"1"0,3 2 0,0 1 0,0-1 0,0 1 0,0-1 0,0 1 0,0-1 0,0 1 0,0 0 0,0-1 0,0 1 0,0-1 0,0 1 0,0-1 0,-2 1 0,1-1 0,-1 1 0,2-1 0,0 1 0,0-1 0,0 1 0,0-1 0,-3 0 0,3 0 0,-3 0 0,3 1 0,0-1 0,-2 0 0,2 1 0,-3-1 0,5-2 0,1-1 0,0-4 0,2-1 0,-4-3 0,4 1 0,-5-1 0,3 0 0,-3 1 0,2-1 0,-1 1 0,4-1 0,-5 0 0,3 1 0,-1-1 0,1 1 0,3-1 0,-1 1 0,0-1 0,0 3 0,-2-1 0,2 3 0,-4-4 0,3 2 0,0-3 0,-2 1 0,1-1 0,-1 1 0,-1-1 0,4 3 0,-4-2 0,3 2 0,-1-2 0,2 2 0,-2-2 0,2 4 0,-2-1 0,0 0 0,1 1 0,-1-4 0,2 2 0,0 0 0,-2-1 0,2 1 0,-5 2 0,3 1 0,-3 6 0,0-1 0,0 1 0,0-1 0,0 1 0,0-1 0,0 1 0,0-1 0,0 1 0,0-1 0,0 0 0,0 1 0,0 0 0,0-1 0,0 1 0,-3-3 0,3 2 0,-3-3 0,3 4 0,0-1 0,0 0 0,0 0 0,0 1 0,0-1 0,0 1 0,0-1 0,0 0 0,0 1 0,0 0 0,0-1 0,0 1 0,0-1 0,0 1 0,0-1 0,0 1 0,0-1 0,0 1 0,0-1 0,0 1 0,0-1 0,0 0 0,0 1 0,2-1 0,-1 0 0,4-2 0,-5-3 0,3 0 0,-3-3 0</inkml:trace>
  <inkml:trace contextRef="#ctx0" brushRef="#br3" timeOffset="16">4755 320 24575,'-5'2'0,"0"1"0,-1 2 0,1-2 0,2 2 0,-2-4 0,4 4 0,-4-5 0,5 5 0,-5-4 0,2 4 0,-3-2 0,3 2 0,-2-2 0,5 1 0,-3-1 0,1 0 0,1 2 0,-1-2 0,2 2 0,0 0 0,0 1 0,0-1 0,0 1 0,0-1 0,0 1 0,0-1 0,0 1 0,0-1 0,0 1 0,0-1 0,0 1 0,0-1 0,0 1 0,0-1 0,0 1 0,0-1 0,0 0 0,0 1 0,0-1 0,0 0 0,0 1 0,0-1 0,2-2 0,1-1 0,2-2 0,0 0 0,0 0 0,0 0 0,1 0 0,-1 0 0,0 0 0,1 0 0,-1 0 0,0 0 0,1 0 0,-1 0 0,1 0 0,-1 0 0,0 0 0,0 0 0,0 0 0,-2-2 0,2-1 0,-5-2 0,2-1 0,-2 1 0,0-1 0,0 3 0,0 1 0</inkml:trace>
  <inkml:trace contextRef="#ctx0" brushRef="#br3" timeOffset="17">4941 346 24575,'0'5'0,"0"0"0,0 1 0,0-1 0,0 1 0,0-1 0,0 0 0,0 1 0,2-1 0,1 0 0,0 1 0,1-3 0,-3 2 0,4-5 0,-4 5 0,4-2 0,-5 3 0,5-1 0,-4 1 0,1-1 0,1 1 0,-3 0 0,3-1 0,-3 1 0,2-1 0,-1 1 0,1-1 0,-2 1 0,3-3 0,0-1 0,2-2 0,0 0 0,0 0 0,1 0 0,-1 0 0,0 0 0,0 0 0,0 0 0,-2-2 0,2-1 0,-4-3 0,4 3 0,-5-2 0,5 2 0,-2-2 0,0-1 0,2 3 0,-5-2 0,5 2 0,-4-2 0,3 2 0,-3-2 0,1 2 0,-2-3 0,0 1 0,3-1 0,-3 1 0,3-1 0,-3 1 0,2-1 0,-1 0 0,1 1 0,-2-1 0,3 1 0,-3-1 0,3 0 0,-3 1 0,0-1 0,2 1 0,-1-1 0,1 1 0,1 2 0,-3-2 0,5 5 0,-4-5 0,1 7 0,-2-2 0,0 6 0,0-1 0,0 1 0,0 2 0,0 2 0,0-1 0,0 3 0,0-6 0,0 5 0,0-1 0,0 2 0,0 0 0,0 0 0,0 1 0,0-1 0,0 0 0,0 0 0,0-2 0,0 1 0,0-4 0,0 1 0,0 1 0,0-3 0,0 2 0,0-2 0,0-1 0,0 1 0,0-1 0,0 1 0,0-1 0,0 1 0,0-1 0,0 0 0,0 1 0,0-1 0,0 1 0,-2-1 0,1 0 0,-4-2 0,2 2 0,-2-3 0,-1 1 0,3 2 0,-1-4 0,1 4 0,-3-5 0,1 2 0,-1-2 0,1 0 0,-1 0 0,0 0 0,1 0 0,-1 0 0,1 0 0,-1 0 0,1 0 0,2-2 0,1-1 0,2-2 0,0-1 0,0 1 0,0-1 0,0-3 0,0 3 0,0-3 0,2 4 0,1-4 0,1 3 0,1-3 0,-2 4 0,0-1 0,2 0 0,-2 1 0,0-1 0,2 1 0,-2-1 0,0 1 0,-1-1 0,1 0 0,0 1 0,0-1 0,-1 1 0,0 2 0,-1-2 0,1 2 0,1-3 0,-3 1 0,3 0 0,-3 2 0,0 0 0</inkml:trace>
  <inkml:trace contextRef="#ctx0" brushRef="#br3" timeOffset="18">5312 349 24575,'0'2'0,"0"0"0,0 6 0,0-3 0,0 4 0,0-3 0,0 3 0,0-1 0,0-1 0,0 1 0,0-2 0,0-1 0,0 1 0,0-1 0,0 1 0,0-1 0,0 1 0,0 0 0,0-1 0,0 0 0,0 1 0,0-1 0,0 0 0,0 0 0,0 1 0,0-1 0,0 0 0,0 1 0,0-1 0,0 1 0,0-1 0,0 0 0,0 1 0,0-13 0,0 7 0,0-9 0</inkml:trace>
  <inkml:trace contextRef="#ctx0" brushRef="#br3" timeOffset="19">5342 355 24575,'3'5'0,"0"0"0,0 1 0,2-3 0,-2 2 0,3-5 0,-1 5 0,0-2 0,-2 3 0,2-3 0,-4 2 0,4-2 0,-5 2 0,5 1 0,-2-1 0,3 3 0,-3-1 0,-1 4 0,1-5 0,-3 2 0,6 1 0,-6-3 0,3 3 0,0-4 0,-3 4 0,5-3 0,-2 3 0,0-4 0,2-2 0,-4 2 0,4-4 0,-5 4 0,5-5 0,-2 3 0,2-1 0,-2-1 0,0 1 0</inkml:trace>
  <inkml:trace contextRef="#ctx0" brushRef="#br3" timeOffset="20">5543 372 24575,'0'5'0,"0"4"0,0-3 0,0 5 0,0-4 0,0 4 0,0-5 0,0 6 0,0-6 0,0 3 0,0-4 0,0 1 0,0-1 0,0 1 0,0 0 0,0-1 0,0 1 0,0-1 0,0 1 0,0-1 0,0 1 0,0-1 0,0 1 0,0-1 0,0 1 0,0-1 0,0 1 0,0-8 0,0 1 0,0-10 0,0 2 0,0-1 0,0 2 0,0-1 0,0 3 0,0-3 0,0 3 0,0 1 0,0-1 0,0 1 0,0 0 0,0-1 0,0 1 0,0 0 0,0-1 0,2 1 0,-1 0 0,4 2 0,-2-2 0,2 5 0,-2-5 0,1 4 0,-1-1 0,2 2 0,0 0 0,1 0 0,-1 0 0,0 0 0,0 0 0,0 0 0,0 0 0,0 0 0,-2 2 0,2-1 0,-4 4 0,3-3 0,-3 4 0,4-3 0,-5 2 0,5-5 0,-4 5 0,3-2 0,-3 3 0,1-1 0,-2 0 0,3 0 0,-3 1 0,3-1 0,-3 1 0,0-1 0,0 1 0,0-1 0,2 1 0,-1-1 0,1 1 0,-2-1 0,0 1 0,0-1 0,0 1 0,0-1 0,0 1 0,0-1 0,0 1 0,0-1 0,0 0 0,0 0 0,0 0 0,0 0 0,-2-2 0,-1-1 0,-2-2 0,0 0 0,-1 0 0,-5-5 0,1-5 0,-7-15 0,10 11 0,0-3 0</inkml:trace>
  <inkml:trace contextRef="#ctx0" brushRef="#br3" timeOffset="21">5760 367 24575,'0'5'0,"0"0"0,0 1 0,0-1 0,0 1 0,0 2 0,0-1 0,0 1 0,0-2 0,0 2 0,0 1 0,0 0 0,0-1 0,0-2 0,0-1 0,0 0 0,0 1 0,0-1 0,0 0 0,0 1 0,0-1 0,0 1 0,0-1 0,0 0 0,0 1 0,0-1 0,0 0 0,0 1 0,-2-4 0,-1 1 0,-2-6 0,2 3 0,0-3 0</inkml:trace>
  <inkml:trace contextRef="#ctx0" brushRef="#br3" timeOffset="22">5685 357 24575,'5'0'0,"0"0"0,0 0 0,0 0 0,1 0 0,-1 0 0,0 0 0,0 0 0,1 0 0,-1 0 0,0 0 0,1 0 0,-1 0 0,0 0 0,1 0 0,-1 0 0,0 0 0,1 0 0,-1 0 0,0 0 0,0 0 0,0 0 0,0 0 0,0 0 0,1 0 0,-1 0 0,0 0 0,0 0 0,1 0 0,-1 0 0,0 0 0,1 0 0,-1 0 0,0 0 0,0 0 0,0 0 0,-2-2 0,-1-1 0,-2 0 0,0 1 0</inkml:trace>
  <inkml:trace contextRef="#ctx0" brushRef="#br3" timeOffset="23">5878 537 24575,'0'5'0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6E231-C4AE-4FAA-B68E-63EA44754378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4CAE2-53AC-4B3F-973F-F6802820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35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3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4CAE2-53AC-4B3F-973F-F6802820F1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3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5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7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5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0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0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1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5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3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4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Занятие 11 | Прототипирование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9DA20-5B84-46AD-9D21-1D57AF9F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1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rV2SZuRPv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fishtext.ru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MjozqJS44M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103" r="17116" b="3849"/>
          <a:stretch/>
        </p:blipFill>
        <p:spPr>
          <a:xfrm>
            <a:off x="-666099" y="0"/>
            <a:ext cx="10829430" cy="686415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666099" y="0"/>
            <a:ext cx="10829430" cy="686415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3825" y="2128927"/>
            <a:ext cx="9658350" cy="2600145"/>
          </a:xfrm>
        </p:spPr>
        <p:txBody>
          <a:bodyPr anchor="ctr">
            <a:normAutofit/>
          </a:bodyPr>
          <a:lstStyle/>
          <a:p>
            <a:pPr algn="l"/>
            <a:r>
              <a:rPr lang="ru-RU" sz="6600" dirty="0" err="1">
                <a:solidFill>
                  <a:schemeClr val="bg1"/>
                </a:solidFill>
                <a:cs typeface="Segoe UI Light" panose="020B0502040204020203" pitchFamily="34" charset="0"/>
              </a:rPr>
              <a:t>Прототипирование</a:t>
            </a:r>
            <a:endParaRPr lang="en-US" sz="4900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5783" y="6416676"/>
            <a:ext cx="19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</a:t>
            </a:r>
          </a:p>
        </p:txBody>
      </p:sp>
    </p:spTree>
    <p:extLst>
      <p:ext uri="{BB962C8B-B14F-4D97-AF65-F5344CB8AC3E}">
        <p14:creationId xmlns:p14="http://schemas.microsoft.com/office/powerpoint/2010/main" val="1389827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Sketch|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Примеры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sketch-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ей</a:t>
            </a:r>
            <a:endParaRPr lang="en-US" sz="2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10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47" y="919268"/>
            <a:ext cx="7333105" cy="530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Sketch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Опасения и советы</a:t>
            </a:r>
            <a:endParaRPr lang="en-US" sz="2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11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953000" y="1395118"/>
            <a:ext cx="0" cy="4396025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306401" y="1175657"/>
            <a:ext cx="1792944" cy="668837"/>
          </a:xfrm>
          <a:prstGeom prst="rect">
            <a:avLst/>
          </a:prstGeom>
          <a:solidFill>
            <a:srgbClr val="8497B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Опасения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781" y="1954376"/>
            <a:ext cx="4629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" indent="395288" algn="just">
              <a:lnSpc>
                <a:spcPct val="150000"/>
              </a:lnSpc>
              <a:buClr>
                <a:srgbClr val="8497B0"/>
              </a:buClr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Не бойтесь </a:t>
            </a:r>
            <a:r>
              <a:rPr lang="ru-RU" sz="24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каляк-маляк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, главное </a:t>
            </a:r>
            <a:r>
              <a:rPr lang="mr-IN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–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суть;</a:t>
            </a:r>
          </a:p>
          <a:p>
            <a:pPr marL="53975" indent="395288" algn="just">
              <a:lnSpc>
                <a:spcPct val="150000"/>
              </a:lnSpc>
              <a:buClr>
                <a:srgbClr val="8497B0"/>
              </a:buClr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Мы не художники;</a:t>
            </a:r>
          </a:p>
          <a:p>
            <a:pPr marL="53975" indent="395288" algn="just">
              <a:lnSpc>
                <a:spcPct val="150000"/>
              </a:lnSpc>
              <a:buClr>
                <a:srgbClr val="8497B0"/>
              </a:buClr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Не углубляемся в детали;</a:t>
            </a:r>
          </a:p>
          <a:p>
            <a:pPr marL="53975" indent="395288" algn="just">
              <a:lnSpc>
                <a:spcPct val="150000"/>
              </a:lnSpc>
              <a:buClr>
                <a:srgbClr val="8497B0"/>
              </a:buClr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Больше = лучше.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21730" y="1920669"/>
            <a:ext cx="46294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" indent="395288" algn="just">
              <a:lnSpc>
                <a:spcPct val="150000"/>
              </a:lnSpc>
              <a:buClr>
                <a:srgbClr val="8497B0"/>
              </a:buClr>
              <a:buAutoNum type="arabicPeriod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Ручка лучше, чем карандаш;</a:t>
            </a:r>
          </a:p>
          <a:p>
            <a:pPr marL="53975" indent="395288" algn="just">
              <a:lnSpc>
                <a:spcPct val="150000"/>
              </a:lnSpc>
              <a:buClr>
                <a:srgbClr val="8497B0"/>
              </a:buClr>
              <a:buAutoNum type="arabicPeriod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Блокнот с плотной бумагой или листы А4;</a:t>
            </a:r>
          </a:p>
          <a:p>
            <a:pPr marL="53975" indent="395288" algn="just">
              <a:lnSpc>
                <a:spcPct val="150000"/>
              </a:lnSpc>
              <a:buClr>
                <a:srgbClr val="8497B0"/>
              </a:buClr>
              <a:buAutoNum type="arabicPeriod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Шаблоны;</a:t>
            </a:r>
          </a:p>
          <a:p>
            <a:pPr marL="53975" indent="395288" algn="just">
              <a:lnSpc>
                <a:spcPct val="150000"/>
              </a:lnSpc>
              <a:buClr>
                <a:srgbClr val="8497B0"/>
              </a:buClr>
              <a:buAutoNum type="arabicPeriod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Начинаем с тонких линий;</a:t>
            </a:r>
          </a:p>
          <a:p>
            <a:pPr marL="53975" indent="395288" algn="just">
              <a:lnSpc>
                <a:spcPct val="150000"/>
              </a:lnSpc>
              <a:buClr>
                <a:srgbClr val="8497B0"/>
              </a:buClr>
              <a:buAutoNum type="arabicPeriod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Жирность = больше внимания;</a:t>
            </a:r>
          </a:p>
          <a:p>
            <a:pPr marL="53975" indent="395288" algn="just">
              <a:lnSpc>
                <a:spcPct val="150000"/>
              </a:lnSpc>
              <a:buClr>
                <a:srgbClr val="8497B0"/>
              </a:buClr>
              <a:buAutoNum type="arabicPeriod"/>
            </a:pPr>
            <a:r>
              <a:rPr lang="ru-RU" sz="20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Стикеры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, сноски и любая другая интерактивность;</a:t>
            </a:r>
          </a:p>
          <a:p>
            <a:pPr marL="53975" indent="395288" algn="just">
              <a:lnSpc>
                <a:spcPct val="150000"/>
              </a:lnSpc>
              <a:buClr>
                <a:srgbClr val="8497B0"/>
              </a:buClr>
              <a:buAutoNum type="arabicPeriod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Разные цвета = разное 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вз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-е.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540876" y="1175657"/>
            <a:ext cx="1791197" cy="668837"/>
          </a:xfrm>
          <a:prstGeom prst="rect">
            <a:avLst/>
          </a:prstGeom>
          <a:solidFill>
            <a:srgbClr val="8497B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>
                <a:solidFill>
                  <a:schemeClr val="bg1"/>
                </a:solidFill>
                <a:latin typeface="+mj-lt"/>
              </a:rPr>
              <a:t>Советы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81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Sketch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Пример использования шаблонов</a:t>
            </a:r>
            <a:endParaRPr lang="en-US" sz="2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12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FC8CF3-68E7-0C47-A1B1-6A603ABFB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2"/>
          <a:stretch/>
        </p:blipFill>
        <p:spPr>
          <a:xfrm>
            <a:off x="522816" y="927411"/>
            <a:ext cx="8860367" cy="595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161526-FA49-C447-8A56-F3E68E614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13" y="5995809"/>
            <a:ext cx="2325157" cy="224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772AE0D-13DA-DE4F-BA21-EE6F7DBBC666}"/>
                  </a:ext>
                </a:extLst>
              </p14:cNvPr>
              <p14:cNvContentPartPr/>
              <p14:nvPr/>
            </p14:nvContentPartPr>
            <p14:xfrm>
              <a:off x="1490663" y="2787635"/>
              <a:ext cx="558720" cy="340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772AE0D-13DA-DE4F-BA21-EE6F7DBBC6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1657" y="2778645"/>
                <a:ext cx="576371" cy="357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A922162-604A-FE4D-A714-5783323FA499}"/>
                  </a:ext>
                </a:extLst>
              </p14:cNvPr>
              <p14:cNvContentPartPr/>
              <p14:nvPr/>
            </p14:nvContentPartPr>
            <p14:xfrm>
              <a:off x="2227223" y="2775755"/>
              <a:ext cx="245160" cy="21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A922162-604A-FE4D-A714-5783323FA4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8223" y="2766755"/>
                <a:ext cx="2628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C1C77AF-4D48-7949-A3FA-7340C24B73A4}"/>
                  </a:ext>
                </a:extLst>
              </p14:cNvPr>
              <p14:cNvContentPartPr/>
              <p14:nvPr/>
            </p14:nvContentPartPr>
            <p14:xfrm>
              <a:off x="1497863" y="3161675"/>
              <a:ext cx="2046600" cy="18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C1C77AF-4D48-7949-A3FA-7340C24B73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863" y="3152675"/>
                <a:ext cx="20642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200A828-BEE0-874C-96DB-D499CF1709CD}"/>
                  </a:ext>
                </a:extLst>
              </p14:cNvPr>
              <p14:cNvContentPartPr/>
              <p14:nvPr/>
            </p14:nvContentPartPr>
            <p14:xfrm>
              <a:off x="2691983" y="2766035"/>
              <a:ext cx="258840" cy="204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200A828-BEE0-874C-96DB-D499CF1709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3983" y="2748035"/>
                <a:ext cx="2944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8A66D4C-1BAA-764B-86C0-6EF2A9ABD605}"/>
                  </a:ext>
                </a:extLst>
              </p14:cNvPr>
              <p14:cNvContentPartPr/>
              <p14:nvPr/>
            </p14:nvContentPartPr>
            <p14:xfrm>
              <a:off x="899903" y="2733995"/>
              <a:ext cx="389880" cy="424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8A66D4C-1BAA-764B-86C0-6EF2A9ABD6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1920" y="2715980"/>
                <a:ext cx="425487" cy="460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565D515-BAA0-F940-84AA-B29157AA27F1}"/>
                  </a:ext>
                </a:extLst>
              </p14:cNvPr>
              <p14:cNvContentPartPr/>
              <p14:nvPr/>
            </p14:nvContentPartPr>
            <p14:xfrm>
              <a:off x="1289783" y="1882286"/>
              <a:ext cx="1915920" cy="306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565D515-BAA0-F940-84AA-B29157AA27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80783" y="1873286"/>
                <a:ext cx="19335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5BD49E9-DD5D-0F40-B233-AD28F67BE38D}"/>
                  </a:ext>
                </a:extLst>
              </p14:cNvPr>
              <p14:cNvContentPartPr/>
              <p14:nvPr/>
            </p14:nvContentPartPr>
            <p14:xfrm>
              <a:off x="1426223" y="3331235"/>
              <a:ext cx="2179800" cy="298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5BD49E9-DD5D-0F40-B233-AD28F67BE38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08223" y="3313235"/>
                <a:ext cx="221544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630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3" y="-111596"/>
            <a:ext cx="11777205" cy="6624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2" y="-16329"/>
            <a:ext cx="4996543" cy="64231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81" y="2967335"/>
            <a:ext cx="465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Wireframe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80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Wireframe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14</a:t>
            </a:fld>
            <a:endParaRPr lang="en-US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1235034" y="1698173"/>
            <a:ext cx="0" cy="356259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1235034" y="5260769"/>
            <a:ext cx="7350826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-399020" y="2505227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У-НЬ ДЕТАЛИЗАЦИИ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4260" y="5364278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>
                <a:solidFill>
                  <a:schemeClr val="bg2">
                    <a:lumMod val="25000"/>
                  </a:schemeClr>
                </a:solidFill>
                <a:latin typeface="+mj-lt"/>
              </a:rPr>
              <a:t>У-НЬ ИНТЕРАКТИВНОСТИ</a:t>
            </a:r>
            <a:endParaRPr lang="ru-RU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38" name="Группа 37"/>
          <p:cNvGrpSpPr/>
          <p:nvPr/>
        </p:nvGrpSpPr>
        <p:grpSpPr>
          <a:xfrm>
            <a:off x="1588958" y="2359447"/>
            <a:ext cx="1916755" cy="419725"/>
            <a:chOff x="1588958" y="2359447"/>
            <a:chExt cx="1916755" cy="419725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1588958" y="2359447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45610" y="2409840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1588958" y="3160065"/>
            <a:ext cx="2048503" cy="419725"/>
            <a:chOff x="1588958" y="3160065"/>
            <a:chExt cx="2048503" cy="419725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588958" y="3160065"/>
              <a:ext cx="417078" cy="4197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77358" y="3207031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2367123" y="3887733"/>
            <a:ext cx="2200389" cy="419725"/>
            <a:chOff x="2367123" y="3887733"/>
            <a:chExt cx="2200389" cy="419725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2367123" y="3887733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07409" y="393812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Paper-based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1588958" y="4499211"/>
            <a:ext cx="1860103" cy="419725"/>
            <a:chOff x="1588958" y="4499211"/>
            <a:chExt cx="1860103" cy="419725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588958" y="4499211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88958" y="452090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Sketch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5268888" y="2941994"/>
            <a:ext cx="2703233" cy="419725"/>
            <a:chOff x="5268888" y="2941994"/>
            <a:chExt cx="2703233" cy="419725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5268888" y="2941994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85966" y="2967190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6470599" y="2079727"/>
            <a:ext cx="2584639" cy="419725"/>
            <a:chOff x="6470599" y="2079727"/>
            <a:chExt cx="2584639" cy="419725"/>
          </a:xfrm>
        </p:grpSpPr>
        <p:sp>
          <p:nvSpPr>
            <p:cNvPr id="29" name="Прямоугольник 28"/>
            <p:cNvSpPr/>
            <p:nvPr/>
          </p:nvSpPr>
          <p:spPr>
            <a:xfrm>
              <a:off x="6470599" y="2079727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9083" y="2101822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Mockup-based pr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97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Wireframe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Определение</a:t>
            </a:r>
            <a:endParaRPr lang="en-US" sz="28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3408" y="934637"/>
            <a:ext cx="927504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>
                <a:solidFill>
                  <a:srgbClr val="548235"/>
                </a:solidFill>
                <a:latin typeface="+mj-lt"/>
                <a:cs typeface="Segoe UI Light" panose="020B0502040204020203" pitchFamily="34" charset="0"/>
              </a:rPr>
              <a:t>Wireframe</a:t>
            </a:r>
            <a:r>
              <a:rPr lang="en-US" sz="2800" dirty="0">
                <a:solidFill>
                  <a:srgbClr val="548235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mr-IN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–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Диаграмма зонирования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.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Данный вид прототипа представляет собой визуализацию расположения функциональных блоков программного продукта.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Wireframe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фокусируется больше на функциональных возможностях системы, а не на внешнем виде. Используется также на начальных этапах проектирования решения. Для создания чаще всего используют спец. ПО.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15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42" y="4544209"/>
            <a:ext cx="1400002" cy="14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Wireframe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Примеры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wireframe-</a:t>
            </a:r>
            <a:r>
              <a:rPr lang="ru-RU" sz="3600" dirty="0" err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ов</a:t>
            </a:r>
            <a:endParaRPr lang="en-US" sz="28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16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8" y="962831"/>
            <a:ext cx="8904914" cy="493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90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Wireframe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Примеры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wireframe-</a:t>
            </a:r>
            <a:r>
              <a:rPr lang="ru-RU" sz="36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ов</a:t>
            </a:r>
            <a:endParaRPr lang="en-US" sz="28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17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935" y="978510"/>
            <a:ext cx="4782059" cy="53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8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Wireframe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Примеры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wireframe-</a:t>
            </a:r>
            <a:r>
              <a:rPr lang="ru-RU" sz="36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ов</a:t>
            </a:r>
            <a:endParaRPr lang="en-US" sz="28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18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16" y="934637"/>
            <a:ext cx="7676367" cy="52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6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55" y="0"/>
            <a:ext cx="852808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2" y="-16329"/>
            <a:ext cx="4996543" cy="6423139"/>
          </a:xfrm>
          <a:prstGeom prst="rect">
            <a:avLst/>
          </a:prstGeom>
          <a:solidFill>
            <a:srgbClr val="950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81" y="2551837"/>
            <a:ext cx="4658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Paper-based prototype</a:t>
            </a:r>
            <a:endParaRPr lang="en-US" sz="5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4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4996543" cy="6372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934" y="2849958"/>
            <a:ext cx="2122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План</a:t>
            </a:r>
            <a:endParaRPr lang="en-US" sz="60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6690" y="92517"/>
            <a:ext cx="465905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20000"/>
              <a:buFont typeface="+mj-lt"/>
              <a:buAutoNum type="arabicPeriod"/>
            </a:pP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Прототипирование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;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20000"/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Sketch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;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20000"/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Wireframe;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20000"/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Paper-based pr.;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20000"/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Mockup;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200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Интерактивные прототипы;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200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Роль БА при создании прототипов;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200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Практика;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200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Домой;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200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 Light" panose="020B0502040204020203" pitchFamily="34" charset="0"/>
              </a:rPr>
              <a:t>Вопросы?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6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950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Paper-based pr.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20</a:t>
            </a:fld>
            <a:endParaRPr lang="en-US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1235034" y="1698173"/>
            <a:ext cx="0" cy="356259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1235034" y="5260769"/>
            <a:ext cx="7350826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-399020" y="2505227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У-НЬ ДЕТАЛИЗАЦИИ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4260" y="5364278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>
                <a:solidFill>
                  <a:schemeClr val="bg2">
                    <a:lumMod val="25000"/>
                  </a:schemeClr>
                </a:solidFill>
                <a:latin typeface="+mj-lt"/>
              </a:rPr>
              <a:t>У-НЬ ИНТЕРАКТИВНОСТИ</a:t>
            </a:r>
            <a:endParaRPr lang="ru-RU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38" name="Группа 37"/>
          <p:cNvGrpSpPr/>
          <p:nvPr/>
        </p:nvGrpSpPr>
        <p:grpSpPr>
          <a:xfrm>
            <a:off x="1588958" y="2359447"/>
            <a:ext cx="1916755" cy="419725"/>
            <a:chOff x="1588958" y="2359447"/>
            <a:chExt cx="1916755" cy="419725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1588958" y="2359447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45610" y="2409840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1588958" y="3160065"/>
            <a:ext cx="2048503" cy="419725"/>
            <a:chOff x="1588958" y="3160065"/>
            <a:chExt cx="2048503" cy="419725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588958" y="3160065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77358" y="3207031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2348866" y="3912785"/>
            <a:ext cx="2200389" cy="419725"/>
            <a:chOff x="2367123" y="3887733"/>
            <a:chExt cx="2200389" cy="419725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2367123" y="3887733"/>
              <a:ext cx="417078" cy="419725"/>
            </a:xfrm>
            <a:prstGeom prst="rect">
              <a:avLst/>
            </a:prstGeom>
            <a:solidFill>
              <a:srgbClr val="FF595B"/>
            </a:solidFill>
            <a:ln>
              <a:solidFill>
                <a:srgbClr val="9504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07409" y="393812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Paper-based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1588958" y="4499211"/>
            <a:ext cx="1860103" cy="419725"/>
            <a:chOff x="1588958" y="4499211"/>
            <a:chExt cx="1860103" cy="419725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588958" y="4499211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88958" y="452090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Sketch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5268888" y="2941994"/>
            <a:ext cx="2703233" cy="419725"/>
            <a:chOff x="5268888" y="2941994"/>
            <a:chExt cx="2703233" cy="419725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5268888" y="2941994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85966" y="2967190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6470599" y="2079727"/>
            <a:ext cx="2584639" cy="419725"/>
            <a:chOff x="6470599" y="2079727"/>
            <a:chExt cx="2584639" cy="419725"/>
          </a:xfrm>
        </p:grpSpPr>
        <p:sp>
          <p:nvSpPr>
            <p:cNvPr id="29" name="Прямоугольник 28"/>
            <p:cNvSpPr/>
            <p:nvPr/>
          </p:nvSpPr>
          <p:spPr>
            <a:xfrm>
              <a:off x="6470599" y="2079727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9083" y="2101822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Mockup-based pr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846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950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Paper-based pr.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Определение</a:t>
            </a:r>
            <a:endParaRPr lang="en-US" sz="28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3408" y="934637"/>
            <a:ext cx="927504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>
                <a:solidFill>
                  <a:srgbClr val="950405"/>
                </a:solidFill>
                <a:latin typeface="+mj-lt"/>
                <a:cs typeface="Segoe UI Light" panose="020B0502040204020203" pitchFamily="34" charset="0"/>
              </a:rPr>
              <a:t>Paper-based pr.</a:t>
            </a:r>
            <a:r>
              <a:rPr lang="en-US" sz="2800" dirty="0">
                <a:solidFill>
                  <a:srgbClr val="950405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mr-IN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–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синтез скетча и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wirefram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-a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с добавлением интерактивности. Задача такого прототип наглядно продемонстрировать сценарий работы пользователя в системе, используя при этом подручные средства.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Данная техника не требует значительного времени создания, однако здесь требуется больше внимание к деталям, ежели в предыдущих техниках.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21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15" y="4769092"/>
            <a:ext cx="1261456" cy="12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950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Paper-based pr.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Пример</a:t>
            </a:r>
            <a:endParaRPr lang="en-US" sz="28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22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48" y="992377"/>
            <a:ext cx="6360303" cy="487324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397477" y="5936560"/>
            <a:ext cx="3163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https://youtu.be/GrV2SZuRPv0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228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56" y="-12962"/>
            <a:ext cx="11765973" cy="6369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2" y="-16329"/>
            <a:ext cx="4996543" cy="642313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81" y="2967335"/>
            <a:ext cx="465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Mockup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Mockup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24</a:t>
            </a:fld>
            <a:endParaRPr lang="en-US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1235034" y="1698173"/>
            <a:ext cx="0" cy="356259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1235034" y="5260769"/>
            <a:ext cx="7350826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-399020" y="2505227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У-НЬ ДЕТАЛИЗАЦИИ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4260" y="5364278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>
                <a:solidFill>
                  <a:schemeClr val="bg2">
                    <a:lumMod val="25000"/>
                  </a:schemeClr>
                </a:solidFill>
                <a:latin typeface="+mj-lt"/>
              </a:rPr>
              <a:t>У-НЬ ИНТЕРАКТИВНОСТИ</a:t>
            </a:r>
            <a:endParaRPr lang="ru-RU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38" name="Группа 37"/>
          <p:cNvGrpSpPr/>
          <p:nvPr/>
        </p:nvGrpSpPr>
        <p:grpSpPr>
          <a:xfrm>
            <a:off x="1588958" y="2359447"/>
            <a:ext cx="1916755" cy="419725"/>
            <a:chOff x="1588958" y="2359447"/>
            <a:chExt cx="1916755" cy="419725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1588958" y="2359447"/>
              <a:ext cx="417078" cy="4197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45610" y="2409840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1588958" y="3160065"/>
            <a:ext cx="2048503" cy="419725"/>
            <a:chOff x="1588958" y="3160065"/>
            <a:chExt cx="2048503" cy="419725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588958" y="3160065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77358" y="3207031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2348866" y="3912785"/>
            <a:ext cx="2200389" cy="419725"/>
            <a:chOff x="2367123" y="3887733"/>
            <a:chExt cx="2200389" cy="419725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2367123" y="3887733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07409" y="393812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Paper-based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1588958" y="4499211"/>
            <a:ext cx="1860103" cy="419725"/>
            <a:chOff x="1588958" y="4499211"/>
            <a:chExt cx="1860103" cy="419725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588958" y="4499211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88958" y="452090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Sketch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5268888" y="2941994"/>
            <a:ext cx="2703233" cy="419725"/>
            <a:chOff x="5268888" y="2941994"/>
            <a:chExt cx="2703233" cy="419725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5268888" y="2941994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85966" y="2967190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6470599" y="2079727"/>
            <a:ext cx="2584639" cy="419725"/>
            <a:chOff x="6470599" y="2079727"/>
            <a:chExt cx="2584639" cy="419725"/>
          </a:xfrm>
        </p:grpSpPr>
        <p:sp>
          <p:nvSpPr>
            <p:cNvPr id="29" name="Прямоугольник 28"/>
            <p:cNvSpPr/>
            <p:nvPr/>
          </p:nvSpPr>
          <p:spPr>
            <a:xfrm>
              <a:off x="6470599" y="2079727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9083" y="2101822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Mockup-based pr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911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Mockup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Определение</a:t>
            </a:r>
            <a:endParaRPr lang="en-US" sz="28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3408" y="934637"/>
            <a:ext cx="92750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Mockup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mr-IN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–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«Снимок» экрана будущего приложения. </a:t>
            </a:r>
            <a:r>
              <a:rPr lang="ru-RU" sz="24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Мокапы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обладают наибольшей детализацией, включают в себя визуализацию функциональных блоков, внешнего вида (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UI)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и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UX.</a:t>
            </a:r>
            <a:endParaRPr lang="ru-RU" sz="2400" dirty="0">
              <a:solidFill>
                <a:schemeClr val="bg2">
                  <a:lumMod val="25000"/>
                </a:schemeClr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25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09" y="4315079"/>
            <a:ext cx="1618647" cy="161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8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Mockup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Примеры</a:t>
            </a:r>
            <a:endParaRPr lang="en-US" sz="28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26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0" y="1202669"/>
            <a:ext cx="8490559" cy="47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62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Mockup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Примеры</a:t>
            </a:r>
            <a:endParaRPr lang="en-US" sz="28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27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1" y="1089512"/>
            <a:ext cx="8426537" cy="448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54" y="0"/>
            <a:ext cx="10487891" cy="63976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2" y="-16329"/>
            <a:ext cx="4996543" cy="6423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81" y="2551837"/>
            <a:ext cx="4798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Интерактивные прототипы</a:t>
            </a:r>
            <a:endParaRPr lang="en-US" sz="5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91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Интерактивные прототипы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29</a:t>
            </a:fld>
            <a:endParaRPr lang="en-US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1235034" y="1698173"/>
            <a:ext cx="0" cy="356259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1235034" y="5260769"/>
            <a:ext cx="7350826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-399020" y="2505227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У-НЬ ДЕТАЛИЗАЦИИ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4260" y="5364278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>
                <a:solidFill>
                  <a:schemeClr val="bg2">
                    <a:lumMod val="25000"/>
                  </a:schemeClr>
                </a:solidFill>
                <a:latin typeface="+mj-lt"/>
              </a:rPr>
              <a:t>У-НЬ ИНТЕРАКТИВНОСТИ</a:t>
            </a:r>
            <a:endParaRPr lang="ru-RU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38" name="Группа 37"/>
          <p:cNvGrpSpPr/>
          <p:nvPr/>
        </p:nvGrpSpPr>
        <p:grpSpPr>
          <a:xfrm>
            <a:off x="1588958" y="2359447"/>
            <a:ext cx="1916755" cy="419725"/>
            <a:chOff x="1588958" y="2359447"/>
            <a:chExt cx="1916755" cy="419725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1588958" y="2359447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45610" y="2409840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1588958" y="3160065"/>
            <a:ext cx="2048503" cy="419725"/>
            <a:chOff x="1588958" y="3160065"/>
            <a:chExt cx="2048503" cy="419725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588958" y="3160065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77358" y="3207031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2348866" y="3912785"/>
            <a:ext cx="2200389" cy="419725"/>
            <a:chOff x="2367123" y="3887733"/>
            <a:chExt cx="2200389" cy="419725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2367123" y="3887733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07409" y="393812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Paper-based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1588958" y="4499211"/>
            <a:ext cx="1860103" cy="419725"/>
            <a:chOff x="1588958" y="4499211"/>
            <a:chExt cx="1860103" cy="419725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588958" y="4499211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88958" y="452090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Sketch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5268888" y="2941994"/>
            <a:ext cx="2703233" cy="419725"/>
            <a:chOff x="5268888" y="2941994"/>
            <a:chExt cx="2703233" cy="419725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5268888" y="2941994"/>
              <a:ext cx="417078" cy="419725"/>
            </a:xfrm>
            <a:prstGeom prst="rect">
              <a:avLst/>
            </a:prstGeom>
            <a:solidFill>
              <a:srgbClr val="C59A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85966" y="2967190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6470599" y="2079727"/>
            <a:ext cx="2584639" cy="419725"/>
            <a:chOff x="6470599" y="2079727"/>
            <a:chExt cx="2584639" cy="419725"/>
          </a:xfrm>
        </p:grpSpPr>
        <p:sp>
          <p:nvSpPr>
            <p:cNvPr id="29" name="Прямоугольник 28"/>
            <p:cNvSpPr/>
            <p:nvPr/>
          </p:nvSpPr>
          <p:spPr>
            <a:xfrm>
              <a:off x="6470599" y="2079727"/>
              <a:ext cx="417078" cy="419725"/>
            </a:xfrm>
            <a:prstGeom prst="rect">
              <a:avLst/>
            </a:prstGeom>
            <a:solidFill>
              <a:srgbClr val="C59A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9083" y="2101822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Mockup-based pr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63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r="22535"/>
          <a:stretch/>
        </p:blipFill>
        <p:spPr>
          <a:xfrm>
            <a:off x="4953000" y="1"/>
            <a:ext cx="4953000" cy="35091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r="13253" b="22988"/>
          <a:stretch/>
        </p:blipFill>
        <p:spPr>
          <a:xfrm>
            <a:off x="4953000" y="3429000"/>
            <a:ext cx="4953000" cy="29378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4996543" cy="63668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81" y="3075057"/>
            <a:ext cx="437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Прототипирование</a:t>
            </a:r>
            <a:endParaRPr lang="en-US" sz="40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3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Интерактивные прототипы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Определение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30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63408" y="934637"/>
            <a:ext cx="92750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u="sng" dirty="0">
                <a:solidFill>
                  <a:srgbClr val="7030A0"/>
                </a:solidFill>
                <a:latin typeface="+mj-lt"/>
                <a:cs typeface="Segoe UI Light" panose="020B0502040204020203" pitchFamily="34" charset="0"/>
              </a:rPr>
              <a:t>Интерактивный прототип</a:t>
            </a:r>
            <a:r>
              <a:rPr lang="en-US" sz="2800" dirty="0">
                <a:solidFill>
                  <a:srgbClr val="7030A0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mr-IN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–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прототип программного продукта, в котором реализованы один или несколько сценариев использования с высокой степенью детализации элементов интерфейса. Данные прототипы имитируют работу будущей системы как серверную, так и пользовательскую части. Интерактивный прототип требует достаточно много времени на его создание и дальнейшую поддержку.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95" y="4752110"/>
            <a:ext cx="1316875" cy="13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Интерактивные прототипы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Пример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060CE-9831-514A-82ED-B4AC7118E776}"/>
              </a:ext>
            </a:extLst>
          </p:cNvPr>
          <p:cNvSpPr txBox="1"/>
          <p:nvPr/>
        </p:nvSpPr>
        <p:spPr>
          <a:xfrm>
            <a:off x="2664120" y="5582420"/>
            <a:ext cx="493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=O0t0ks1BD4E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2702A7-866E-084E-B483-15FD67E5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12" y="1154728"/>
            <a:ext cx="7405868" cy="41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9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449"/>
            <a:ext cx="9906000" cy="8337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101269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Интерактивный прототип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Преимущества и советы</a:t>
            </a:r>
            <a:endParaRPr lang="en-US" sz="2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953000" y="1395118"/>
            <a:ext cx="0" cy="4396025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306401" y="1175657"/>
            <a:ext cx="1792944" cy="668837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Преимущества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781" y="1824362"/>
            <a:ext cx="46294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" indent="395288" algn="just">
              <a:lnSpc>
                <a:spcPct val="150000"/>
              </a:lnSpc>
              <a:buClr>
                <a:srgbClr val="7030A0"/>
              </a:buClr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Быстрое согласование;</a:t>
            </a:r>
          </a:p>
          <a:p>
            <a:pPr marL="53975" indent="395288" algn="just">
              <a:lnSpc>
                <a:spcPct val="150000"/>
              </a:lnSpc>
              <a:buClr>
                <a:srgbClr val="7030A0"/>
              </a:buClr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Выявление узких мест;</a:t>
            </a:r>
          </a:p>
          <a:p>
            <a:pPr marL="53975" indent="395288" algn="just">
              <a:lnSpc>
                <a:spcPct val="150000"/>
              </a:lnSpc>
              <a:buClr>
                <a:srgbClr val="7030A0"/>
              </a:buClr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Определение </a:t>
            </a:r>
            <a:r>
              <a:rPr lang="ru-RU" sz="24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скоупа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;</a:t>
            </a:r>
          </a:p>
          <a:p>
            <a:pPr marL="53975" indent="395288" algn="just">
              <a:lnSpc>
                <a:spcPct val="150000"/>
              </a:lnSpc>
              <a:buClr>
                <a:srgbClr val="7030A0"/>
              </a:buClr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Тестирование на этапе проектирования;</a:t>
            </a:r>
          </a:p>
          <a:p>
            <a:pPr marL="53975" indent="395288" algn="just">
              <a:lnSpc>
                <a:spcPct val="150000"/>
              </a:lnSpc>
              <a:buClr>
                <a:srgbClr val="7030A0"/>
              </a:buClr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Упрощение последующих этапов.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21729" y="1844494"/>
            <a:ext cx="46294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" indent="395288" algn="just">
              <a:lnSpc>
                <a:spcPct val="150000"/>
              </a:lnSpc>
              <a:buClr>
                <a:srgbClr val="7030A0"/>
              </a:buClr>
              <a:buAutoNum type="arabicPeriod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Пользуйтесь сетками и направляющими;</a:t>
            </a:r>
          </a:p>
          <a:p>
            <a:pPr marL="53975" indent="395288" algn="just">
              <a:lnSpc>
                <a:spcPct val="150000"/>
              </a:lnSpc>
              <a:buClr>
                <a:srgbClr val="7030A0"/>
              </a:buClr>
              <a:buAutoNum type="arabicPeriod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Не нагромождайте;</a:t>
            </a:r>
          </a:p>
          <a:p>
            <a:pPr marL="53975" indent="395288" algn="just">
              <a:lnSpc>
                <a:spcPct val="150000"/>
              </a:lnSpc>
              <a:buClr>
                <a:srgbClr val="7030A0"/>
              </a:buClr>
              <a:buAutoNum type="arabicPeriod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Заранее продумайте шрифты, цвета;</a:t>
            </a:r>
          </a:p>
          <a:p>
            <a:pPr marL="53975" lvl="0" indent="395288" algn="just">
              <a:lnSpc>
                <a:spcPct val="150000"/>
              </a:lnSpc>
              <a:buClr>
                <a:srgbClr val="7030A0"/>
              </a:buClr>
              <a:buFontTx/>
              <a:buAutoNum type="arabicPeriod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Нет «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Lorem Ipsum”,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добавьте смысла. Ресурс: </a:t>
            </a:r>
            <a:r>
              <a:rPr lang="ru-RU" altLang="ru-RU" dirty="0">
                <a:latin typeface="+mj-lt"/>
                <a:hlinkClick r:id="rId2"/>
              </a:rPr>
              <a:t>http://fishtext.ru/</a:t>
            </a:r>
            <a:r>
              <a:rPr lang="ru-RU" altLang="ru-RU" dirty="0">
                <a:latin typeface="+mj-lt"/>
              </a:rPr>
              <a:t> </a:t>
            </a:r>
          </a:p>
          <a:p>
            <a:pPr marL="53975" lvl="0" indent="395288" algn="just">
              <a:lnSpc>
                <a:spcPct val="150000"/>
              </a:lnSpc>
              <a:buClr>
                <a:srgbClr val="7030A0"/>
              </a:buClr>
              <a:buFontTx/>
              <a:buAutoNum type="arabicPeriod"/>
            </a:pPr>
            <a:r>
              <a:rPr lang="ru-RU" altLang="ru-R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Используйте экстремальные значения: вместо «Иван Зуй» - «Александр </a:t>
            </a:r>
            <a:r>
              <a:rPr lang="ru-RU" altLang="ru-RU" sz="20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Христорождественский</a:t>
            </a:r>
            <a:r>
              <a:rPr lang="ru-RU" altLang="ru-R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»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540876" y="1175657"/>
            <a:ext cx="1791197" cy="668837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>
                <a:solidFill>
                  <a:schemeClr val="bg1"/>
                </a:solidFill>
                <a:latin typeface="+mj-lt"/>
              </a:rPr>
              <a:t>Советы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65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17" y="8901"/>
            <a:ext cx="11650106" cy="65240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2" y="-16329"/>
            <a:ext cx="4996543" cy="64231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259" y="2149038"/>
            <a:ext cx="47982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Роль БА при создании прототипов </a:t>
            </a:r>
            <a:endParaRPr lang="en-US" sz="5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6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Роль БА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Распределение задач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34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00" y="1033244"/>
            <a:ext cx="720000" cy="72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37" y="1117637"/>
            <a:ext cx="720000" cy="72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62" y="1117637"/>
            <a:ext cx="720000" cy="7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5410" y="1768877"/>
            <a:ext cx="1860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+mj-lt"/>
              </a:rPr>
              <a:t>UI/UX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2948" y="1753244"/>
            <a:ext cx="1860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BA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0485" y="1768877"/>
            <a:ext cx="1860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Front-end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907617"/>
              </p:ext>
            </p:extLst>
          </p:nvPr>
        </p:nvGraphicFramePr>
        <p:xfrm>
          <a:off x="381001" y="2224136"/>
          <a:ext cx="9156699" cy="374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7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5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3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945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Mockups</a:t>
                      </a:r>
                      <a:endParaRPr lang="ru-RU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Постановка,</a:t>
                      </a:r>
                      <a:r>
                        <a:rPr lang="ru-RU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 скетчи</a:t>
                      </a:r>
                      <a:endParaRPr lang="ru-RU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-</a:t>
                      </a:r>
                      <a:endParaRPr lang="ru-RU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45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Mockups</a:t>
                      </a:r>
                      <a:r>
                        <a:rPr lang="ru-RU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;</a:t>
                      </a:r>
                      <a:endParaRPr lang="en-US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  <a:p>
                      <a:pPr algn="ctr"/>
                      <a:r>
                        <a:rPr lang="ru-RU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Библиотека</a:t>
                      </a:r>
                      <a:r>
                        <a:rPr lang="ru-RU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 элементов.</a:t>
                      </a:r>
                      <a:endParaRPr lang="ru-RU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Постановка,</a:t>
                      </a:r>
                      <a:r>
                        <a:rPr lang="ru-RU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 скетчи;</a:t>
                      </a:r>
                    </a:p>
                    <a:p>
                      <a:pPr algn="ctr"/>
                      <a:r>
                        <a:rPr lang="ru-RU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Интерактивизация</a:t>
                      </a:r>
                      <a:r>
                        <a:rPr lang="ru-RU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.</a:t>
                      </a:r>
                      <a:endParaRPr lang="ru-RU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45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Mockups</a:t>
                      </a:r>
                      <a:endParaRPr lang="ru-RU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Постановка, скетчи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Верстка,</a:t>
                      </a:r>
                      <a:r>
                        <a:rPr lang="ru-RU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ru-RU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интерактивизация</a:t>
                      </a:r>
                      <a:endParaRPr lang="ru-RU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45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Mockup-based</a:t>
                      </a:r>
                      <a:r>
                        <a:rPr lang="en-US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 prototype</a:t>
                      </a:r>
                      <a:endParaRPr lang="ru-RU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Постановка,</a:t>
                      </a:r>
                      <a:r>
                        <a:rPr lang="ru-RU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ru-RU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скетчи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-</a:t>
                      </a:r>
                      <a:endParaRPr lang="ru-RU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45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-</a:t>
                      </a:r>
                      <a:endParaRPr lang="ru-RU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Mockup-based</a:t>
                      </a:r>
                      <a:r>
                        <a:rPr lang="en-US" sz="1800" b="0" kern="12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prototype</a:t>
                      </a:r>
                      <a:endParaRPr lang="ru-RU" sz="1800" b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Верстка, </a:t>
                      </a:r>
                      <a:r>
                        <a:rPr lang="ru-RU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lt"/>
                        </a:rPr>
                        <a:t>интерактивизация</a:t>
                      </a:r>
                      <a:endParaRPr lang="ru-RU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54781" y="2299077"/>
            <a:ext cx="504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>
                <a:solidFill>
                  <a:schemeClr val="accent1">
                    <a:lumMod val="75000"/>
                  </a:schemeClr>
                </a:solidFill>
                <a:latin typeface="+mj-lt"/>
              </a:rPr>
              <a:t>1.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781" y="3066373"/>
            <a:ext cx="504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4781" y="3730188"/>
            <a:ext cx="504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4780" y="4501583"/>
            <a:ext cx="504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>
                <a:solidFill>
                  <a:schemeClr val="accent1">
                    <a:lumMod val="75000"/>
                  </a:schemeClr>
                </a:solidFill>
                <a:latin typeface="+mj-lt"/>
              </a:rPr>
              <a:t>4.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4780" y="5197396"/>
            <a:ext cx="504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2125302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Роль БА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Общие рекомендации по </a:t>
            </a:r>
            <a:r>
              <a:rPr lang="ru-RU" sz="3200" dirty="0" err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прототипированию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35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54781" y="1836926"/>
            <a:ext cx="934943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" indent="395288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Лучше начать со скетча;</a:t>
            </a:r>
          </a:p>
          <a:p>
            <a:pPr marL="53975" indent="395288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Рисуйте 2-3 варианта;</a:t>
            </a:r>
          </a:p>
          <a:p>
            <a:pPr marL="53975" indent="395288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Больше обратной связи = ближе к цели;</a:t>
            </a:r>
          </a:p>
          <a:p>
            <a:pPr marL="53975" indent="395288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Не бойтесь критики;</a:t>
            </a:r>
          </a:p>
          <a:p>
            <a:pPr marL="53975" indent="395288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Зарисовывайте удачные решения.</a:t>
            </a:r>
          </a:p>
        </p:txBody>
      </p:sp>
    </p:spTree>
    <p:extLst>
      <p:ext uri="{BB962C8B-B14F-4D97-AF65-F5344CB8AC3E}">
        <p14:creationId xmlns:p14="http://schemas.microsoft.com/office/powerpoint/2010/main" val="49101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Роль БА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Инструменты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36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54781" y="1528545"/>
            <a:ext cx="934943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" indent="395288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Draw.io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53975" indent="395288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Balsamiq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mockups (Google Drive friendly)</a:t>
            </a: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;</a:t>
            </a:r>
          </a:p>
          <a:p>
            <a:pPr marL="53975" indent="395288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Moqups.com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(Google Drive friendly)</a:t>
            </a: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;</a:t>
            </a:r>
          </a:p>
          <a:p>
            <a:pPr marL="53975" indent="395288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Invisionapp.com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;</a:t>
            </a:r>
            <a:endParaRPr lang="ru-RU" sz="2800" dirty="0">
              <a:solidFill>
                <a:schemeClr val="bg2">
                  <a:lumMod val="2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53975" indent="395288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MS Visio (wireframes)</a:t>
            </a: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;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53975" indent="395288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Axure RP (</a:t>
            </a:r>
            <a:r>
              <a:rPr lang="ru-RU" sz="28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волына</a:t>
            </a: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876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906000" cy="6372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3635" y="2957681"/>
            <a:ext cx="5778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Попрактикуемся</a:t>
            </a:r>
            <a:endParaRPr lang="en-US" sz="60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23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Практика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Практикуем </a:t>
            </a:r>
            <a:r>
              <a:rPr lang="ru-RU" sz="3200" dirty="0" err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скетчинг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38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54781" y="927411"/>
            <a:ext cx="93494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</a:pPr>
            <a:r>
              <a:rPr lang="ru-RU" sz="2800" dirty="0">
                <a:solidFill>
                  <a:schemeClr val="accent5">
                    <a:lumMod val="50000"/>
                  </a:schemeClr>
                </a:solidFill>
                <a:latin typeface="+mj-lt"/>
                <a:cs typeface="Segoe UI Light" panose="020B0502040204020203" pitchFamily="34" charset="0"/>
              </a:rPr>
              <a:t>ЗАДАНИЕ</a:t>
            </a:r>
          </a:p>
          <a:p>
            <a:pPr marL="53975" indent="395288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На одном листе бумаги рисуем яблоко;</a:t>
            </a:r>
          </a:p>
          <a:p>
            <a:pPr marL="53975" indent="395288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Чем больше оригинальных интерпретаций </a:t>
            </a:r>
            <a:r>
              <a:rPr lang="mr-IN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–</a:t>
            </a: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тем лучше;</a:t>
            </a:r>
          </a:p>
          <a:p>
            <a:pPr marL="53975" indent="395288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Автор наибольшего количества оригинальных получит приз;</a:t>
            </a:r>
          </a:p>
          <a:p>
            <a:pPr marL="53975" indent="395288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На все-</a:t>
            </a:r>
            <a:r>
              <a:rPr lang="ru-RU" sz="28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провсе</a:t>
            </a: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mr-IN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–</a:t>
            </a: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10</a:t>
            </a:r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минут!</a:t>
            </a:r>
          </a:p>
        </p:txBody>
      </p:sp>
    </p:spTree>
    <p:extLst>
      <p:ext uri="{BB962C8B-B14F-4D97-AF65-F5344CB8AC3E}">
        <p14:creationId xmlns:p14="http://schemas.microsoft.com/office/powerpoint/2010/main" val="177021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Практика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Практикуем </a:t>
            </a:r>
            <a:r>
              <a:rPr lang="ru-RU" sz="3200" dirty="0" err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скетчинг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39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54781" y="927411"/>
            <a:ext cx="934943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</a:pPr>
            <a:r>
              <a:rPr lang="ru-RU" sz="2800" dirty="0">
                <a:solidFill>
                  <a:schemeClr val="accent5">
                    <a:lumMod val="50000"/>
                  </a:schemeClr>
                </a:solidFill>
                <a:latin typeface="+mj-lt"/>
                <a:cs typeface="Segoe UI Light" panose="020B0502040204020203" pitchFamily="34" charset="0"/>
              </a:rPr>
              <a:t>ЗАДАНИЕ</a:t>
            </a:r>
          </a:p>
          <a:p>
            <a:pPr marL="53975" indent="395288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Рисуем интерфейсы функциональности звонков телефона:</a:t>
            </a:r>
          </a:p>
          <a:p>
            <a:pPr marL="968375" lvl="1" indent="-457200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charset="2"/>
              <a:buChar char="§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Список контактов =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&gt; </a:t>
            </a:r>
            <a:endParaRPr lang="ru-RU" sz="2400" dirty="0">
              <a:solidFill>
                <a:schemeClr val="bg2">
                  <a:lumMod val="25000"/>
                </a:schemeClr>
              </a:solidFill>
              <a:latin typeface="+mj-lt"/>
              <a:cs typeface="Segoe UI Light" panose="020B0502040204020203" pitchFamily="34" charset="0"/>
            </a:endParaRPr>
          </a:p>
          <a:p>
            <a:pPr marL="968375" lvl="1" indent="-457200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charset="2"/>
              <a:buChar char="§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Профиль нужного контакта =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&gt;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</a:p>
          <a:p>
            <a:pPr marL="968375" lvl="1" indent="-457200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charset="2"/>
              <a:buChar char="§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Экран звонка.</a:t>
            </a:r>
          </a:p>
          <a:p>
            <a:pPr marL="511175" indent="-457200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В свои телефоны не подглядываем! Мы </a:t>
            </a:r>
            <a:r>
              <a:rPr lang="ru-RU" sz="24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креативим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, а не срисовываем!</a:t>
            </a:r>
          </a:p>
          <a:p>
            <a:pPr marL="511175" indent="-457200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Помним </a:t>
            </a:r>
            <a:r>
              <a:rPr lang="ru-RU" sz="24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рекоммендации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по </a:t>
            </a:r>
            <a:r>
              <a:rPr lang="ru-RU" sz="24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скетчингу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;</a:t>
            </a:r>
          </a:p>
          <a:p>
            <a:pPr marL="511175" indent="-457200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Время: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20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минут.</a:t>
            </a:r>
          </a:p>
        </p:txBody>
      </p:sp>
    </p:spTree>
    <p:extLst>
      <p:ext uri="{BB962C8B-B14F-4D97-AF65-F5344CB8AC3E}">
        <p14:creationId xmlns:p14="http://schemas.microsoft.com/office/powerpoint/2010/main" val="7458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Виды прототипов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Определение</a:t>
            </a:r>
            <a:endParaRPr lang="en-US" sz="28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4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3408" y="916767"/>
            <a:ext cx="9275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" marR="0" lvl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+mj-lt"/>
              <a:buNone/>
              <a:defRPr/>
            </a:pPr>
            <a:r>
              <a:rPr lang="ru-RU" sz="2400" u="sng" dirty="0" err="1">
                <a:solidFill>
                  <a:srgbClr val="C55A11"/>
                </a:solidFill>
                <a:latin typeface="+mj-lt"/>
                <a:cs typeface="Segoe UI Light" panose="020B0502040204020203" pitchFamily="34" charset="0"/>
                <a:sym typeface="Wingdings"/>
              </a:rPr>
              <a:t>Прототипирование</a:t>
            </a:r>
            <a:r>
              <a:rPr lang="en-US" sz="2400" dirty="0">
                <a:solidFill>
                  <a:srgbClr val="C55A11"/>
                </a:solidFill>
                <a:latin typeface="+mj-lt"/>
                <a:cs typeface="Segoe UI Light" panose="020B0502040204020203" pitchFamily="34" charset="0"/>
                <a:sym typeface="Wingdings"/>
              </a:rPr>
              <a:t> </a:t>
            </a:r>
            <a:r>
              <a:rPr lang="mr-IN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–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 техника, направленная на визуализацию требований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.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 Данный прием используется для </a:t>
            </a:r>
            <a:r>
              <a:rPr lang="ru-RU" sz="24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валидации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 собранных требований, оптимизации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UX,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соответствие проектируемого решения визуальным стандартам заказчика, уточнение требований и многое другое. Результат техники </a:t>
            </a:r>
            <a:r>
              <a:rPr lang="mr-IN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–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sym typeface="Wingdings"/>
              </a:rPr>
              <a:t> прототип, который может быть как черновым вариантом решения, так и опытным образцом.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58" y="4515492"/>
            <a:ext cx="1611284" cy="16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3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Практика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Практикуем 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wireframe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40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54781" y="927411"/>
            <a:ext cx="93494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</a:pPr>
            <a:r>
              <a:rPr lang="ru-RU" sz="2800" dirty="0">
                <a:solidFill>
                  <a:schemeClr val="accent5">
                    <a:lumMod val="50000"/>
                  </a:schemeClr>
                </a:solidFill>
                <a:latin typeface="+mj-lt"/>
                <a:cs typeface="Segoe UI Light" panose="020B0502040204020203" pitchFamily="34" charset="0"/>
              </a:rPr>
              <a:t>ЗАДАНИЕ</a:t>
            </a:r>
          </a:p>
          <a:p>
            <a:pPr marL="53975" indent="395288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В приложении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moqups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рисуем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wireframes </a:t>
            </a:r>
            <a:r>
              <a:rPr lang="ru-RU" sz="24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фичи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из предыдущего задания;</a:t>
            </a:r>
          </a:p>
          <a:p>
            <a:pPr marL="511175" indent="-457200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Степень детализации определите самостоятельно;</a:t>
            </a:r>
          </a:p>
          <a:p>
            <a:pPr marL="511175" indent="-457200" algn="just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Время: 20 минут.</a:t>
            </a:r>
          </a:p>
        </p:txBody>
      </p:sp>
    </p:spTree>
    <p:extLst>
      <p:ext uri="{BB962C8B-B14F-4D97-AF65-F5344CB8AC3E}">
        <p14:creationId xmlns:p14="http://schemas.microsoft.com/office/powerpoint/2010/main" val="64997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906000" cy="8115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</a:t>
            </a:r>
            <a:r>
              <a:rPr lang="ru-RU" sz="16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81" y="21044"/>
            <a:ext cx="3618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Домой</a:t>
            </a:r>
            <a:endParaRPr lang="en-US" sz="4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18" y="1073676"/>
            <a:ext cx="96685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Упражнение: Для вашего приложения в приложении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moqups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или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balsamiq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визуализируйте сценарий новой или доработанной 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фичи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(выявленной в рамках интервью).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Читать: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BABOK (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глава 10.36)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Читать: К. 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Вигерс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«Требования к ПО» (глава 13)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На досуг: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  <a:hlinkClick r:id="rId2"/>
              </a:rPr>
              <a:t>https://www.youtube.com/watch?v=JMjozqJS44M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;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20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906000" cy="6372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5635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07" y="2128407"/>
            <a:ext cx="2601185" cy="260118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85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Виды прототипов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5</a:t>
            </a:fld>
            <a:endParaRPr lang="en-US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1235034" y="1698173"/>
            <a:ext cx="0" cy="356259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1235034" y="5260769"/>
            <a:ext cx="7350826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-399020" y="2505227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У-НЬ ДЕТАЛИЗАЦИИ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4260" y="5364278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>
                <a:solidFill>
                  <a:schemeClr val="bg2">
                    <a:lumMod val="25000"/>
                  </a:schemeClr>
                </a:solidFill>
                <a:latin typeface="+mj-lt"/>
              </a:rPr>
              <a:t>У-НЬ ИНТЕРАКТИВНОСТИ</a:t>
            </a:r>
            <a:endParaRPr lang="ru-RU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38" name="Группа 37"/>
          <p:cNvGrpSpPr/>
          <p:nvPr/>
        </p:nvGrpSpPr>
        <p:grpSpPr>
          <a:xfrm>
            <a:off x="1588958" y="2359447"/>
            <a:ext cx="1916755" cy="419725"/>
            <a:chOff x="1588958" y="2359447"/>
            <a:chExt cx="1916755" cy="419725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1588958" y="2359447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45610" y="2409840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1588958" y="3160065"/>
            <a:ext cx="2048503" cy="419725"/>
            <a:chOff x="1588958" y="3160065"/>
            <a:chExt cx="2048503" cy="419725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588958" y="3160065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77358" y="3207031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2367123" y="3887733"/>
            <a:ext cx="2200389" cy="419725"/>
            <a:chOff x="2367123" y="3887733"/>
            <a:chExt cx="2200389" cy="419725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2367123" y="3887733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07409" y="393812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Paper-based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1588958" y="4499211"/>
            <a:ext cx="1860103" cy="419725"/>
            <a:chOff x="1588958" y="4499211"/>
            <a:chExt cx="1860103" cy="419725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588958" y="4499211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88958" y="452090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Sketch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5268888" y="2941994"/>
            <a:ext cx="2703233" cy="419725"/>
            <a:chOff x="5268888" y="2941994"/>
            <a:chExt cx="2703233" cy="419725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5268888" y="2941994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85966" y="2967190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6470599" y="2079727"/>
            <a:ext cx="2584639" cy="419725"/>
            <a:chOff x="6470599" y="2079727"/>
            <a:chExt cx="2584639" cy="419725"/>
          </a:xfrm>
        </p:grpSpPr>
        <p:sp>
          <p:nvSpPr>
            <p:cNvPr id="29" name="Прямоугольник 28"/>
            <p:cNvSpPr/>
            <p:nvPr/>
          </p:nvSpPr>
          <p:spPr>
            <a:xfrm>
              <a:off x="6470599" y="2079727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9083" y="2101822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Mockup-based pr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9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94" b="1993"/>
          <a:stretch/>
        </p:blipFill>
        <p:spPr>
          <a:xfrm>
            <a:off x="4734491" y="81593"/>
            <a:ext cx="5171509" cy="6274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4953000" cy="64231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693" y="2964867"/>
            <a:ext cx="4756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Sketch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2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Sketch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7</a:t>
            </a:fld>
            <a:endParaRPr lang="en-US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1235034" y="1698173"/>
            <a:ext cx="0" cy="356259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1235034" y="5260769"/>
            <a:ext cx="7350826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-399020" y="2505227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У-НЬ ДЕТАЛИЗАЦИИ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4260" y="5364278"/>
            <a:ext cx="268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>
                <a:solidFill>
                  <a:schemeClr val="bg2">
                    <a:lumMod val="25000"/>
                  </a:schemeClr>
                </a:solidFill>
                <a:latin typeface="+mj-lt"/>
              </a:rPr>
              <a:t>У-НЬ ИНТЕРАКТИВНОСТИ</a:t>
            </a:r>
            <a:endParaRPr lang="ru-RU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grpSp>
        <p:nvGrpSpPr>
          <p:cNvPr id="38" name="Группа 37"/>
          <p:cNvGrpSpPr/>
          <p:nvPr/>
        </p:nvGrpSpPr>
        <p:grpSpPr>
          <a:xfrm>
            <a:off x="1588958" y="2359447"/>
            <a:ext cx="1916755" cy="419725"/>
            <a:chOff x="1588958" y="2359447"/>
            <a:chExt cx="1916755" cy="419725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1588958" y="2359447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45610" y="2409840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1588958" y="3160065"/>
            <a:ext cx="2048503" cy="419725"/>
            <a:chOff x="1588958" y="3160065"/>
            <a:chExt cx="2048503" cy="419725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588958" y="3160065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77358" y="3207031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2367123" y="3887733"/>
            <a:ext cx="2200389" cy="419725"/>
            <a:chOff x="2367123" y="3887733"/>
            <a:chExt cx="2200389" cy="419725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2367123" y="3887733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07409" y="393812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Paper-based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1588958" y="4499211"/>
            <a:ext cx="1860103" cy="419725"/>
            <a:chOff x="1588958" y="4499211"/>
            <a:chExt cx="1860103" cy="419725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588958" y="4499211"/>
              <a:ext cx="417078" cy="4197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88958" y="4520906"/>
              <a:ext cx="186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Sketch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5268888" y="2941994"/>
            <a:ext cx="2703233" cy="419725"/>
            <a:chOff x="5268888" y="2941994"/>
            <a:chExt cx="2703233" cy="419725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5268888" y="2941994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85966" y="2967190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Wireframe-based pr.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6470599" y="2079727"/>
            <a:ext cx="2584639" cy="419725"/>
            <a:chOff x="6470599" y="2079727"/>
            <a:chExt cx="2584639" cy="419725"/>
          </a:xfrm>
        </p:grpSpPr>
        <p:sp>
          <p:nvSpPr>
            <p:cNvPr id="29" name="Прямоугольник 28"/>
            <p:cNvSpPr/>
            <p:nvPr/>
          </p:nvSpPr>
          <p:spPr>
            <a:xfrm>
              <a:off x="6470599" y="2079727"/>
              <a:ext cx="417078" cy="4197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9083" y="2101822"/>
              <a:ext cx="228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Mockup-based pr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.</a:t>
              </a:r>
              <a:endParaRPr lang="ru-RU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00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Sketch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Определение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8</a:t>
            </a:fld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4953000" y="835190"/>
            <a:ext cx="3379665" cy="5519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Straight Connector 8"/>
          <p:cNvCxnSpPr/>
          <p:nvPr/>
        </p:nvCxnSpPr>
        <p:spPr>
          <a:xfrm>
            <a:off x="4953000" y="1434373"/>
            <a:ext cx="0" cy="4396025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2735" y="824959"/>
            <a:ext cx="45098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u="sng" dirty="0">
                <a:solidFill>
                  <a:srgbClr val="8497B0"/>
                </a:solidFill>
                <a:latin typeface="+mj-lt"/>
                <a:cs typeface="Segoe UI Light" panose="020B0502040204020203" pitchFamily="34" charset="0"/>
              </a:rPr>
              <a:t>Sketch</a:t>
            </a:r>
            <a:r>
              <a:rPr lang="ru-RU" sz="2000" dirty="0">
                <a:solidFill>
                  <a:srgbClr val="8497B0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mr-IN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–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  <a:cs typeface="Segoe UI Light" panose="020B0502040204020203" pitchFamily="34" charset="0"/>
              </a:rPr>
              <a:t>набросок интерфейса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. Быстрая визуализация идей, выполненная от руки на бумаге или в графическом редакторе. Обычно используются на ранних этапах дизайнерского проектирования. </a:t>
            </a:r>
            <a:r>
              <a:rPr lang="ru-RU" sz="2000" u="sng" dirty="0">
                <a:solidFill>
                  <a:srgbClr val="8497B0"/>
                </a:solidFill>
                <a:latin typeface="+mj-lt"/>
              </a:rPr>
              <a:t>Преимущества:</a:t>
            </a:r>
          </a:p>
          <a:p>
            <a:pPr marL="342900" indent="-342900" algn="just">
              <a:lnSpc>
                <a:spcPct val="150000"/>
              </a:lnSpc>
              <a:buClr>
                <a:srgbClr val="8497B0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Оценка идей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GUI;</a:t>
            </a:r>
          </a:p>
          <a:p>
            <a:pPr marL="342900" indent="-342900" algn="just">
              <a:lnSpc>
                <a:spcPct val="150000"/>
              </a:lnSpc>
              <a:buClr>
                <a:srgbClr val="8497B0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Много идей за минимум времени;</a:t>
            </a:r>
          </a:p>
          <a:p>
            <a:pPr marL="342900" indent="-342900" algn="just">
              <a:lnSpc>
                <a:spcPct val="150000"/>
              </a:lnSpc>
              <a:buClr>
                <a:srgbClr val="8497B0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Низкая цена ошибки;</a:t>
            </a:r>
          </a:p>
          <a:p>
            <a:pPr marL="342900" indent="-342900" algn="just">
              <a:lnSpc>
                <a:spcPct val="150000"/>
              </a:lnSpc>
              <a:buClr>
                <a:srgbClr val="8497B0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Фиксация идей без лишних деталей;</a:t>
            </a:r>
          </a:p>
          <a:p>
            <a:pPr marL="342900" indent="-342900" algn="just">
              <a:lnSpc>
                <a:spcPct val="150000"/>
              </a:lnSpc>
              <a:buClr>
                <a:srgbClr val="8497B0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Побуждают к обсуждению;</a:t>
            </a:r>
          </a:p>
          <a:p>
            <a:pPr marL="342900" indent="-342900" algn="just">
              <a:lnSpc>
                <a:spcPct val="150000"/>
              </a:lnSpc>
              <a:buClr>
                <a:srgbClr val="8497B0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Найти направление решения.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t="8122" r="8477" b="17044"/>
          <a:stretch/>
        </p:blipFill>
        <p:spPr>
          <a:xfrm>
            <a:off x="28221" y="1359671"/>
            <a:ext cx="4916774" cy="44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9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71341"/>
            <a:ext cx="9906000" cy="5016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4781" y="6457270"/>
            <a:ext cx="4841762" cy="296865"/>
          </a:xfrm>
        </p:spPr>
        <p:txBody>
          <a:bodyPr/>
          <a:lstStyle/>
          <a:p>
            <a:pPr algn="l"/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Занятие 11 | Прототипирование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833718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97B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408" y="93693"/>
            <a:ext cx="9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Sketch|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Примеры </a:t>
            </a:r>
            <a:r>
              <a:rPr lang="en-US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sketch-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ей</a:t>
            </a:r>
            <a:endParaRPr lang="en-US" sz="2400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DA20-5B84-46AD-9D21-1D57AF9FF521}" type="slidenum">
              <a:rPr lang="en-US" smtClean="0"/>
              <a:t>9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46" y="889930"/>
            <a:ext cx="5473908" cy="547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3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46230</TotalTime>
  <Words>1168</Words>
  <Application>Microsoft Macintosh PowerPoint</Application>
  <PresentationFormat>A4 Paper (210x297 mm)</PresentationFormat>
  <Paragraphs>280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Прототипирование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Yegor Patoka</dc:creator>
  <cp:lastModifiedBy>Yegor Patoka</cp:lastModifiedBy>
  <cp:revision>596</cp:revision>
  <cp:lastPrinted>2018-12-20T07:49:29Z</cp:lastPrinted>
  <dcterms:created xsi:type="dcterms:W3CDTF">2017-09-15T09:07:29Z</dcterms:created>
  <dcterms:modified xsi:type="dcterms:W3CDTF">2018-12-20T09:14:10Z</dcterms:modified>
</cp:coreProperties>
</file>